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67" r:id="rId5"/>
    <p:sldId id="268" r:id="rId6"/>
    <p:sldId id="269" r:id="rId7"/>
    <p:sldId id="270" r:id="rId8"/>
    <p:sldId id="273" r:id="rId9"/>
    <p:sldId id="263" r:id="rId10"/>
    <p:sldId id="266" r:id="rId11"/>
    <p:sldId id="262" r:id="rId12"/>
    <p:sldId id="261" r:id="rId13"/>
    <p:sldId id="260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CE66C-5A27-4127-9A93-B013493AE964}" v="950" dt="2025-06-03T21:56:39.590"/>
    <p1510:client id="{EFFC9E7C-79DE-CB77-EF82-FCC678D13D8D}" v="54" dt="2025-06-03T21:53:34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>
        <p:scale>
          <a:sx n="50" d="100"/>
          <a:sy n="50" d="100"/>
        </p:scale>
        <p:origin x="1276" y="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4F8E50-BF2E-4C28-969D-309A4ACE647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6A2BD-270C-4121-A956-FEB228B28F41}">
      <dgm:prSet/>
      <dgm:spPr/>
      <dgm:t>
        <a:bodyPr/>
        <a:lstStyle/>
        <a:p>
          <a:r>
            <a:rPr lang="en-US"/>
            <a:t>Strava Limitations</a:t>
          </a:r>
        </a:p>
      </dgm:t>
    </dgm:pt>
    <dgm:pt modelId="{3B5328F1-6B37-439A-A187-1E700FBF14D8}" type="parTrans" cxnId="{940950F2-F500-4D43-940B-DA637E82C640}">
      <dgm:prSet/>
      <dgm:spPr/>
      <dgm:t>
        <a:bodyPr/>
        <a:lstStyle/>
        <a:p>
          <a:endParaRPr lang="en-US"/>
        </a:p>
      </dgm:t>
    </dgm:pt>
    <dgm:pt modelId="{210F4A41-A955-4D91-BD25-DE730A015681}" type="sibTrans" cxnId="{940950F2-F500-4D43-940B-DA637E82C640}">
      <dgm:prSet/>
      <dgm:spPr/>
      <dgm:t>
        <a:bodyPr/>
        <a:lstStyle/>
        <a:p>
          <a:endParaRPr lang="en-US"/>
        </a:p>
      </dgm:t>
    </dgm:pt>
    <dgm:pt modelId="{CCB23FF4-2CD0-4C0D-A4AC-4FC8FEBF9BF6}">
      <dgm:prSet/>
      <dgm:spPr/>
      <dgm:t>
        <a:bodyPr/>
        <a:lstStyle/>
        <a:p>
          <a:r>
            <a:rPr lang="en-US" dirty="0"/>
            <a:t>Key analytics (e.g., heart rate zones, pace trends) only for </a:t>
          </a:r>
          <a:r>
            <a:rPr lang="en-US" b="1" dirty="0"/>
            <a:t>premium</a:t>
          </a:r>
          <a:r>
            <a:rPr lang="en-US" dirty="0"/>
            <a:t> </a:t>
          </a:r>
          <a:r>
            <a:rPr lang="en-US" b="1" dirty="0"/>
            <a:t>users</a:t>
          </a:r>
        </a:p>
      </dgm:t>
    </dgm:pt>
    <dgm:pt modelId="{E148ABA1-F612-4297-B9F9-1078B3799ED2}" type="parTrans" cxnId="{B91770A2-DEA8-4EB8-9454-19FB4CAB244A}">
      <dgm:prSet/>
      <dgm:spPr/>
      <dgm:t>
        <a:bodyPr/>
        <a:lstStyle/>
        <a:p>
          <a:endParaRPr lang="en-US"/>
        </a:p>
      </dgm:t>
    </dgm:pt>
    <dgm:pt modelId="{C15C2CB4-20D1-4B0C-B82D-8E197FCE098D}" type="sibTrans" cxnId="{B91770A2-DEA8-4EB8-9454-19FB4CAB244A}">
      <dgm:prSet/>
      <dgm:spPr/>
      <dgm:t>
        <a:bodyPr/>
        <a:lstStyle/>
        <a:p>
          <a:endParaRPr lang="en-US"/>
        </a:p>
      </dgm:t>
    </dgm:pt>
    <dgm:pt modelId="{3DAD2D28-5D53-4427-AE0F-34BF4E6A3557}">
      <dgm:prSet/>
      <dgm:spPr/>
      <dgm:t>
        <a:bodyPr/>
        <a:lstStyle/>
        <a:p>
          <a:r>
            <a:rPr lang="en-US" dirty="0"/>
            <a:t>Limited customization &amp; no support for custom queries or visualizations</a:t>
          </a:r>
        </a:p>
      </dgm:t>
    </dgm:pt>
    <dgm:pt modelId="{BE3ED406-0B11-48ED-96A2-79D11A40DD21}" type="parTrans" cxnId="{7B02DD4B-1220-436C-8033-ACD17AE22021}">
      <dgm:prSet/>
      <dgm:spPr/>
      <dgm:t>
        <a:bodyPr/>
        <a:lstStyle/>
        <a:p>
          <a:endParaRPr lang="en-US"/>
        </a:p>
      </dgm:t>
    </dgm:pt>
    <dgm:pt modelId="{490AF8C3-F287-49B8-A066-0FFCEBAC3EE3}" type="sibTrans" cxnId="{7B02DD4B-1220-436C-8033-ACD17AE22021}">
      <dgm:prSet/>
      <dgm:spPr/>
      <dgm:t>
        <a:bodyPr/>
        <a:lstStyle/>
        <a:p>
          <a:endParaRPr lang="en-US"/>
        </a:p>
      </dgm:t>
    </dgm:pt>
    <dgm:pt modelId="{DC1D1B98-32ED-4B82-A5CC-1396D30D0328}">
      <dgm:prSet/>
      <dgm:spPr/>
      <dgm:t>
        <a:bodyPr/>
        <a:lstStyle/>
        <a:p>
          <a:r>
            <a:rPr lang="en-US"/>
            <a:t>User Constraints</a:t>
          </a:r>
        </a:p>
      </dgm:t>
    </dgm:pt>
    <dgm:pt modelId="{7EF008F2-9951-445A-B1D9-AC4EBA37320D}" type="parTrans" cxnId="{47A28339-A800-4F3B-B4EC-AD1ADC9B3200}">
      <dgm:prSet/>
      <dgm:spPr/>
      <dgm:t>
        <a:bodyPr/>
        <a:lstStyle/>
        <a:p>
          <a:endParaRPr lang="en-US"/>
        </a:p>
      </dgm:t>
    </dgm:pt>
    <dgm:pt modelId="{7D66AB70-90A8-4A66-9672-277230993C8D}" type="sibTrans" cxnId="{47A28339-A800-4F3B-B4EC-AD1ADC9B3200}">
      <dgm:prSet/>
      <dgm:spPr/>
      <dgm:t>
        <a:bodyPr/>
        <a:lstStyle/>
        <a:p>
          <a:endParaRPr lang="en-US"/>
        </a:p>
      </dgm:t>
    </dgm:pt>
    <dgm:pt modelId="{787BBAD8-A7C3-437F-BE0D-4A46738A8D78}">
      <dgm:prSet/>
      <dgm:spPr/>
      <dgm:t>
        <a:bodyPr/>
        <a:lstStyle/>
        <a:p>
          <a:r>
            <a:rPr lang="en-US"/>
            <a:t>No control over data processing or filtering</a:t>
          </a:r>
        </a:p>
      </dgm:t>
    </dgm:pt>
    <dgm:pt modelId="{5360C3D9-4385-4595-A570-2F2A2353B9AF}" type="parTrans" cxnId="{618F3480-26BC-4A71-96E5-C57B65F33C76}">
      <dgm:prSet/>
      <dgm:spPr/>
      <dgm:t>
        <a:bodyPr/>
        <a:lstStyle/>
        <a:p>
          <a:endParaRPr lang="en-US"/>
        </a:p>
      </dgm:t>
    </dgm:pt>
    <dgm:pt modelId="{2DA33962-FA4B-4BB2-8F6A-601F89C10900}" type="sibTrans" cxnId="{618F3480-26BC-4A71-96E5-C57B65F33C76}">
      <dgm:prSet/>
      <dgm:spPr/>
      <dgm:t>
        <a:bodyPr/>
        <a:lstStyle/>
        <a:p>
          <a:endParaRPr lang="en-US"/>
        </a:p>
      </dgm:t>
    </dgm:pt>
    <dgm:pt modelId="{147AB363-4DDC-4A74-AB21-EC807DF5B20E}">
      <dgm:prSet/>
      <dgm:spPr/>
      <dgm:t>
        <a:bodyPr/>
        <a:lstStyle/>
        <a:p>
          <a:r>
            <a:rPr lang="en-US"/>
            <a:t>Restricted to default metrics and charts</a:t>
          </a:r>
        </a:p>
      </dgm:t>
    </dgm:pt>
    <dgm:pt modelId="{E2886BAD-B55A-48E1-B438-E871529A7DFA}" type="parTrans" cxnId="{33027623-2A04-4E2F-86F9-6CDFFCA3888F}">
      <dgm:prSet/>
      <dgm:spPr/>
      <dgm:t>
        <a:bodyPr/>
        <a:lstStyle/>
        <a:p>
          <a:endParaRPr lang="en-US"/>
        </a:p>
      </dgm:t>
    </dgm:pt>
    <dgm:pt modelId="{CF687E2A-931D-4A5B-B3CA-A6344C593571}" type="sibTrans" cxnId="{33027623-2A04-4E2F-86F9-6CDFFCA3888F}">
      <dgm:prSet/>
      <dgm:spPr/>
      <dgm:t>
        <a:bodyPr/>
        <a:lstStyle/>
        <a:p>
          <a:endParaRPr lang="en-US"/>
        </a:p>
      </dgm:t>
    </dgm:pt>
    <dgm:pt modelId="{8F495208-7404-448D-A3EB-775EE61B2EBC}" type="pres">
      <dgm:prSet presAssocID="{4C4F8E50-BF2E-4C28-969D-309A4ACE6475}" presName="Name0" presStyleCnt="0">
        <dgm:presLayoutVars>
          <dgm:dir/>
          <dgm:animLvl val="lvl"/>
          <dgm:resizeHandles val="exact"/>
        </dgm:presLayoutVars>
      </dgm:prSet>
      <dgm:spPr/>
    </dgm:pt>
    <dgm:pt modelId="{8ADBF04F-E49E-49D7-9B9D-3747F3131CFA}" type="pres">
      <dgm:prSet presAssocID="{41E6A2BD-270C-4121-A956-FEB228B28F41}" presName="composite" presStyleCnt="0"/>
      <dgm:spPr/>
    </dgm:pt>
    <dgm:pt modelId="{5C5B1172-834F-4996-BE05-273AD90E34D1}" type="pres">
      <dgm:prSet presAssocID="{41E6A2BD-270C-4121-A956-FEB228B28F4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98A5B14-714B-47E4-85D4-1CB8DA51F2AD}" type="pres">
      <dgm:prSet presAssocID="{41E6A2BD-270C-4121-A956-FEB228B28F41}" presName="desTx" presStyleLbl="alignAccFollowNode1" presStyleIdx="0" presStyleCnt="2">
        <dgm:presLayoutVars>
          <dgm:bulletEnabled val="1"/>
        </dgm:presLayoutVars>
      </dgm:prSet>
      <dgm:spPr/>
    </dgm:pt>
    <dgm:pt modelId="{188CE9B7-8B09-4953-BAEE-8FF69D1AD726}" type="pres">
      <dgm:prSet presAssocID="{210F4A41-A955-4D91-BD25-DE730A015681}" presName="space" presStyleCnt="0"/>
      <dgm:spPr/>
    </dgm:pt>
    <dgm:pt modelId="{9D486606-274E-4677-B8B4-A23879402DEC}" type="pres">
      <dgm:prSet presAssocID="{DC1D1B98-32ED-4B82-A5CC-1396D30D0328}" presName="composite" presStyleCnt="0"/>
      <dgm:spPr/>
    </dgm:pt>
    <dgm:pt modelId="{7C29758E-43FF-40A5-8AAE-454AFBAB0FC6}" type="pres">
      <dgm:prSet presAssocID="{DC1D1B98-32ED-4B82-A5CC-1396D30D032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FDABD9B-50FE-4284-9CD2-0030BFE2B376}" type="pres">
      <dgm:prSet presAssocID="{DC1D1B98-32ED-4B82-A5CC-1396D30D032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3027623-2A04-4E2F-86F9-6CDFFCA3888F}" srcId="{DC1D1B98-32ED-4B82-A5CC-1396D30D0328}" destId="{147AB363-4DDC-4A74-AB21-EC807DF5B20E}" srcOrd="1" destOrd="0" parTransId="{E2886BAD-B55A-48E1-B438-E871529A7DFA}" sibTransId="{CF687E2A-931D-4A5B-B3CA-A6344C593571}"/>
    <dgm:cxn modelId="{47A28339-A800-4F3B-B4EC-AD1ADC9B3200}" srcId="{4C4F8E50-BF2E-4C28-969D-309A4ACE6475}" destId="{DC1D1B98-32ED-4B82-A5CC-1396D30D0328}" srcOrd="1" destOrd="0" parTransId="{7EF008F2-9951-445A-B1D9-AC4EBA37320D}" sibTransId="{7D66AB70-90A8-4A66-9672-277230993C8D}"/>
    <dgm:cxn modelId="{7B02DD4B-1220-436C-8033-ACD17AE22021}" srcId="{41E6A2BD-270C-4121-A956-FEB228B28F41}" destId="{3DAD2D28-5D53-4427-AE0F-34BF4E6A3557}" srcOrd="1" destOrd="0" parTransId="{BE3ED406-0B11-48ED-96A2-79D11A40DD21}" sibTransId="{490AF8C3-F287-49B8-A066-0FFCEBAC3EE3}"/>
    <dgm:cxn modelId="{27226D52-EE7E-44C7-93ED-A8C7BAC5E308}" type="presOf" srcId="{4C4F8E50-BF2E-4C28-969D-309A4ACE6475}" destId="{8F495208-7404-448D-A3EB-775EE61B2EBC}" srcOrd="0" destOrd="0" presId="urn:microsoft.com/office/officeart/2005/8/layout/hList1"/>
    <dgm:cxn modelId="{618F3480-26BC-4A71-96E5-C57B65F33C76}" srcId="{DC1D1B98-32ED-4B82-A5CC-1396D30D0328}" destId="{787BBAD8-A7C3-437F-BE0D-4A46738A8D78}" srcOrd="0" destOrd="0" parTransId="{5360C3D9-4385-4595-A570-2F2A2353B9AF}" sibTransId="{2DA33962-FA4B-4BB2-8F6A-601F89C10900}"/>
    <dgm:cxn modelId="{B91770A2-DEA8-4EB8-9454-19FB4CAB244A}" srcId="{41E6A2BD-270C-4121-A956-FEB228B28F41}" destId="{CCB23FF4-2CD0-4C0D-A4AC-4FC8FEBF9BF6}" srcOrd="0" destOrd="0" parTransId="{E148ABA1-F612-4297-B9F9-1078B3799ED2}" sibTransId="{C15C2CB4-20D1-4B0C-B82D-8E197FCE098D}"/>
    <dgm:cxn modelId="{9D5F64AF-1C74-4137-855D-0F6CB79C03F3}" type="presOf" srcId="{CCB23FF4-2CD0-4C0D-A4AC-4FC8FEBF9BF6}" destId="{D98A5B14-714B-47E4-85D4-1CB8DA51F2AD}" srcOrd="0" destOrd="0" presId="urn:microsoft.com/office/officeart/2005/8/layout/hList1"/>
    <dgm:cxn modelId="{9DE484C2-812E-46AF-A4BF-4E0326C60C33}" type="presOf" srcId="{787BBAD8-A7C3-437F-BE0D-4A46738A8D78}" destId="{1FDABD9B-50FE-4284-9CD2-0030BFE2B376}" srcOrd="0" destOrd="0" presId="urn:microsoft.com/office/officeart/2005/8/layout/hList1"/>
    <dgm:cxn modelId="{874595C5-A9A7-4905-ABFE-081F94FA3E7E}" type="presOf" srcId="{3DAD2D28-5D53-4427-AE0F-34BF4E6A3557}" destId="{D98A5B14-714B-47E4-85D4-1CB8DA51F2AD}" srcOrd="0" destOrd="1" presId="urn:microsoft.com/office/officeart/2005/8/layout/hList1"/>
    <dgm:cxn modelId="{90DB74D8-DEDD-4A27-A898-2BFF85592B33}" type="presOf" srcId="{41E6A2BD-270C-4121-A956-FEB228B28F41}" destId="{5C5B1172-834F-4996-BE05-273AD90E34D1}" srcOrd="0" destOrd="0" presId="urn:microsoft.com/office/officeart/2005/8/layout/hList1"/>
    <dgm:cxn modelId="{49D60CDD-D319-4B3F-BC23-115AAAB987B3}" type="presOf" srcId="{147AB363-4DDC-4A74-AB21-EC807DF5B20E}" destId="{1FDABD9B-50FE-4284-9CD2-0030BFE2B376}" srcOrd="0" destOrd="1" presId="urn:microsoft.com/office/officeart/2005/8/layout/hList1"/>
    <dgm:cxn modelId="{64D5F7DF-3BF6-4974-8CDF-588E2A955CF7}" type="presOf" srcId="{DC1D1B98-32ED-4B82-A5CC-1396D30D0328}" destId="{7C29758E-43FF-40A5-8AAE-454AFBAB0FC6}" srcOrd="0" destOrd="0" presId="urn:microsoft.com/office/officeart/2005/8/layout/hList1"/>
    <dgm:cxn modelId="{940950F2-F500-4D43-940B-DA637E82C640}" srcId="{4C4F8E50-BF2E-4C28-969D-309A4ACE6475}" destId="{41E6A2BD-270C-4121-A956-FEB228B28F41}" srcOrd="0" destOrd="0" parTransId="{3B5328F1-6B37-439A-A187-1E700FBF14D8}" sibTransId="{210F4A41-A955-4D91-BD25-DE730A015681}"/>
    <dgm:cxn modelId="{A6CFB116-E7E4-4836-B533-EB60D6B19A38}" type="presParOf" srcId="{8F495208-7404-448D-A3EB-775EE61B2EBC}" destId="{8ADBF04F-E49E-49D7-9B9D-3747F3131CFA}" srcOrd="0" destOrd="0" presId="urn:microsoft.com/office/officeart/2005/8/layout/hList1"/>
    <dgm:cxn modelId="{4697A855-7095-4B28-B8E6-47A44EC8ACFF}" type="presParOf" srcId="{8ADBF04F-E49E-49D7-9B9D-3747F3131CFA}" destId="{5C5B1172-834F-4996-BE05-273AD90E34D1}" srcOrd="0" destOrd="0" presId="urn:microsoft.com/office/officeart/2005/8/layout/hList1"/>
    <dgm:cxn modelId="{B5D05BC4-6427-4CFE-BB6F-F9B286C75946}" type="presParOf" srcId="{8ADBF04F-E49E-49D7-9B9D-3747F3131CFA}" destId="{D98A5B14-714B-47E4-85D4-1CB8DA51F2AD}" srcOrd="1" destOrd="0" presId="urn:microsoft.com/office/officeart/2005/8/layout/hList1"/>
    <dgm:cxn modelId="{A7D530E0-8CC6-4CC3-8758-60D9EB498671}" type="presParOf" srcId="{8F495208-7404-448D-A3EB-775EE61B2EBC}" destId="{188CE9B7-8B09-4953-BAEE-8FF69D1AD726}" srcOrd="1" destOrd="0" presId="urn:microsoft.com/office/officeart/2005/8/layout/hList1"/>
    <dgm:cxn modelId="{7EDA4D09-2AE6-4338-9D12-EE49A2E01EC6}" type="presParOf" srcId="{8F495208-7404-448D-A3EB-775EE61B2EBC}" destId="{9D486606-274E-4677-B8B4-A23879402DEC}" srcOrd="2" destOrd="0" presId="urn:microsoft.com/office/officeart/2005/8/layout/hList1"/>
    <dgm:cxn modelId="{354A03D2-1477-416C-AC9D-E57D8CB235E0}" type="presParOf" srcId="{9D486606-274E-4677-B8B4-A23879402DEC}" destId="{7C29758E-43FF-40A5-8AAE-454AFBAB0FC6}" srcOrd="0" destOrd="0" presId="urn:microsoft.com/office/officeart/2005/8/layout/hList1"/>
    <dgm:cxn modelId="{F4BA1314-61AD-4B8E-8ED2-2F550207C23A}" type="presParOf" srcId="{9D486606-274E-4677-B8B4-A23879402DEC}" destId="{1FDABD9B-50FE-4284-9CD2-0030BFE2B37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4715E-CDE8-48F0-B879-B69398716DB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F7013D-AC33-48D9-9BCE-20A605AA2D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Why We Built This</a:t>
          </a:r>
        </a:p>
      </dgm:t>
    </dgm:pt>
    <dgm:pt modelId="{1F922B1D-3FDA-4B5F-9221-C3D3B2E9E262}" type="parTrans" cxnId="{6FF55234-3553-43A4-ADCA-A9C483C513AE}">
      <dgm:prSet/>
      <dgm:spPr/>
      <dgm:t>
        <a:bodyPr/>
        <a:lstStyle/>
        <a:p>
          <a:endParaRPr lang="en-US"/>
        </a:p>
      </dgm:t>
    </dgm:pt>
    <dgm:pt modelId="{CAEA75A9-912A-435E-B818-F99BF9E37979}" type="sibTrans" cxnId="{6FF55234-3553-43A4-ADCA-A9C483C513AE}">
      <dgm:prSet/>
      <dgm:spPr/>
      <dgm:t>
        <a:bodyPr/>
        <a:lstStyle/>
        <a:p>
          <a:endParaRPr lang="en-US"/>
        </a:p>
      </dgm:t>
    </dgm:pt>
    <dgm:pt modelId="{253BA31A-39FC-4890-88B3-4647BD043AE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dirty="0"/>
            <a:t>We're active athletes who enjoy analyzing and sharing performance data</a:t>
          </a:r>
        </a:p>
      </dgm:t>
    </dgm:pt>
    <dgm:pt modelId="{0C3D5DF5-6F2D-42B6-9295-5310AD04F940}" type="parTrans" cxnId="{D6909CE8-51D1-40D0-9977-94FE784BA0E1}">
      <dgm:prSet/>
      <dgm:spPr/>
      <dgm:t>
        <a:bodyPr/>
        <a:lstStyle/>
        <a:p>
          <a:endParaRPr lang="en-US"/>
        </a:p>
      </dgm:t>
    </dgm:pt>
    <dgm:pt modelId="{7CE69F4A-AA77-4AAD-B010-B005671DE342}" type="sibTrans" cxnId="{D6909CE8-51D1-40D0-9977-94FE784BA0E1}">
      <dgm:prSet/>
      <dgm:spPr/>
      <dgm:t>
        <a:bodyPr/>
        <a:lstStyle/>
        <a:p>
          <a:endParaRPr lang="en-US"/>
        </a:p>
      </dgm:t>
    </dgm:pt>
    <dgm:pt modelId="{E23D26D5-3D33-4701-A3C6-A2561B06B9EE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dirty="0"/>
            <a:t>Strava’s restrictions limit the depth and flexibility we value</a:t>
          </a:r>
        </a:p>
      </dgm:t>
    </dgm:pt>
    <dgm:pt modelId="{E68D69AB-47F2-418F-853C-BC0672E9F62B}" type="parTrans" cxnId="{06B1384A-8CED-445F-814A-AAB5B2414956}">
      <dgm:prSet/>
      <dgm:spPr/>
      <dgm:t>
        <a:bodyPr/>
        <a:lstStyle/>
        <a:p>
          <a:endParaRPr lang="en-US"/>
        </a:p>
      </dgm:t>
    </dgm:pt>
    <dgm:pt modelId="{4AFD59B8-3B64-4558-A3CF-BB9026489BC0}" type="sibTrans" cxnId="{06B1384A-8CED-445F-814A-AAB5B2414956}">
      <dgm:prSet/>
      <dgm:spPr/>
      <dgm:t>
        <a:bodyPr/>
        <a:lstStyle/>
        <a:p>
          <a:endParaRPr lang="en-US"/>
        </a:p>
      </dgm:t>
    </dgm:pt>
    <dgm:pt modelId="{A67A98EC-8E57-41BA-8B3D-7C08B96EC9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Our Solution</a:t>
          </a:r>
        </a:p>
      </dgm:t>
    </dgm:pt>
    <dgm:pt modelId="{3B41FF4D-E6A6-44EA-95F0-A50619A6F859}" type="parTrans" cxnId="{65FDD642-0C01-454A-B36F-0338FB0CB9A4}">
      <dgm:prSet/>
      <dgm:spPr/>
      <dgm:t>
        <a:bodyPr/>
        <a:lstStyle/>
        <a:p>
          <a:endParaRPr lang="en-US"/>
        </a:p>
      </dgm:t>
    </dgm:pt>
    <dgm:pt modelId="{EF10DC7E-82EF-4FEE-B4E1-38D63D5EEDAA}" type="sibTrans" cxnId="{65FDD642-0C01-454A-B36F-0338FB0CB9A4}">
      <dgm:prSet/>
      <dgm:spPr/>
      <dgm:t>
        <a:bodyPr/>
        <a:lstStyle/>
        <a:p>
          <a:endParaRPr lang="en-US"/>
        </a:p>
      </dgm:t>
    </dgm:pt>
    <dgm:pt modelId="{8BB730AA-FA28-40DD-A1C6-FD17A292A2C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/>
            <a:t>Fetch and store Strava data locally</a:t>
          </a:r>
        </a:p>
      </dgm:t>
    </dgm:pt>
    <dgm:pt modelId="{2E271771-DE3A-4A85-A3D2-DC6A3D7BC19A}" type="parTrans" cxnId="{05BB76DB-523E-4C5E-9A00-0E22C3E8DE86}">
      <dgm:prSet/>
      <dgm:spPr/>
      <dgm:t>
        <a:bodyPr/>
        <a:lstStyle/>
        <a:p>
          <a:endParaRPr lang="en-US"/>
        </a:p>
      </dgm:t>
    </dgm:pt>
    <dgm:pt modelId="{32D09E7D-F311-4753-A81F-0DECE2F4054F}" type="sibTrans" cxnId="{05BB76DB-523E-4C5E-9A00-0E22C3E8DE86}">
      <dgm:prSet/>
      <dgm:spPr/>
      <dgm:t>
        <a:bodyPr/>
        <a:lstStyle/>
        <a:p>
          <a:endParaRPr lang="en-US"/>
        </a:p>
      </dgm:t>
    </dgm:pt>
    <dgm:pt modelId="{FB135114-B769-47BB-A6EA-0C951277634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Replicate and extend analytics features</a:t>
          </a:r>
        </a:p>
      </dgm:t>
    </dgm:pt>
    <dgm:pt modelId="{8EABAAE0-7C9D-4BA9-B263-4BF3C8418A2C}" type="parTrans" cxnId="{59D6ABC3-A15B-4340-987B-ADEE039C2939}">
      <dgm:prSet/>
      <dgm:spPr/>
      <dgm:t>
        <a:bodyPr/>
        <a:lstStyle/>
        <a:p>
          <a:endParaRPr lang="en-US"/>
        </a:p>
      </dgm:t>
    </dgm:pt>
    <dgm:pt modelId="{62BB443D-2C90-4246-84C2-D8B34A219405}" type="sibTrans" cxnId="{59D6ABC3-A15B-4340-987B-ADEE039C2939}">
      <dgm:prSet/>
      <dgm:spPr/>
      <dgm:t>
        <a:bodyPr/>
        <a:lstStyle/>
        <a:p>
          <a:endParaRPr lang="en-US"/>
        </a:p>
      </dgm:t>
    </dgm:pt>
    <dgm:pt modelId="{FA11B0DB-0ABF-4E72-BA3B-04CB87823D95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Lay the groundwork for advanced tools like ML-driven insights</a:t>
          </a:r>
        </a:p>
      </dgm:t>
    </dgm:pt>
    <dgm:pt modelId="{84A3FC4C-AE07-4BF3-931B-144F4B81B083}" type="parTrans" cxnId="{7C5C3B1F-CFA0-40E4-AC05-8CD024EC4361}">
      <dgm:prSet/>
      <dgm:spPr/>
      <dgm:t>
        <a:bodyPr/>
        <a:lstStyle/>
        <a:p>
          <a:endParaRPr lang="en-US"/>
        </a:p>
      </dgm:t>
    </dgm:pt>
    <dgm:pt modelId="{0765FDF1-6646-4226-BCF5-576971794F62}" type="sibTrans" cxnId="{7C5C3B1F-CFA0-40E4-AC05-8CD024EC4361}">
      <dgm:prSet/>
      <dgm:spPr/>
      <dgm:t>
        <a:bodyPr/>
        <a:lstStyle/>
        <a:p>
          <a:endParaRPr lang="en-US"/>
        </a:p>
      </dgm:t>
    </dgm:pt>
    <dgm:pt modelId="{B156FBB0-EE9D-49AC-AA21-5465543762AB}" type="pres">
      <dgm:prSet presAssocID="{1DA4715E-CDE8-48F0-B879-B69398716DBD}" presName="root" presStyleCnt="0">
        <dgm:presLayoutVars>
          <dgm:dir/>
          <dgm:resizeHandles val="exact"/>
        </dgm:presLayoutVars>
      </dgm:prSet>
      <dgm:spPr/>
    </dgm:pt>
    <dgm:pt modelId="{154B0948-46F9-4372-AAB7-E790224B391C}" type="pres">
      <dgm:prSet presAssocID="{5DF7013D-AC33-48D9-9BCE-20A605AA2D07}" presName="compNode" presStyleCnt="0"/>
      <dgm:spPr/>
    </dgm:pt>
    <dgm:pt modelId="{C8A7C076-4130-49FA-BE1D-726BF1070257}" type="pres">
      <dgm:prSet presAssocID="{5DF7013D-AC33-48D9-9BCE-20A605AA2D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2F9B40BE-2221-4502-9342-07A2DAC8329C}" type="pres">
      <dgm:prSet presAssocID="{5DF7013D-AC33-48D9-9BCE-20A605AA2D07}" presName="iconSpace" presStyleCnt="0"/>
      <dgm:spPr/>
    </dgm:pt>
    <dgm:pt modelId="{E1652FA8-4079-46F8-8D91-21B6D53C1A4A}" type="pres">
      <dgm:prSet presAssocID="{5DF7013D-AC33-48D9-9BCE-20A605AA2D07}" presName="parTx" presStyleLbl="revTx" presStyleIdx="0" presStyleCnt="4">
        <dgm:presLayoutVars>
          <dgm:chMax val="0"/>
          <dgm:chPref val="0"/>
        </dgm:presLayoutVars>
      </dgm:prSet>
      <dgm:spPr/>
    </dgm:pt>
    <dgm:pt modelId="{EDBB5939-9BE1-4FE3-9EC2-F4F7C3906E05}" type="pres">
      <dgm:prSet presAssocID="{5DF7013D-AC33-48D9-9BCE-20A605AA2D07}" presName="txSpace" presStyleCnt="0"/>
      <dgm:spPr/>
    </dgm:pt>
    <dgm:pt modelId="{AD726D41-9028-4132-B4C2-56A549A86579}" type="pres">
      <dgm:prSet presAssocID="{5DF7013D-AC33-48D9-9BCE-20A605AA2D07}" presName="desTx" presStyleLbl="revTx" presStyleIdx="1" presStyleCnt="4">
        <dgm:presLayoutVars/>
      </dgm:prSet>
      <dgm:spPr/>
    </dgm:pt>
    <dgm:pt modelId="{389A2408-B851-41BA-9BA6-115F3A77BD0A}" type="pres">
      <dgm:prSet presAssocID="{CAEA75A9-912A-435E-B818-F99BF9E37979}" presName="sibTrans" presStyleCnt="0"/>
      <dgm:spPr/>
    </dgm:pt>
    <dgm:pt modelId="{DAC25338-562E-44AD-AFA2-E23B970ABBA2}" type="pres">
      <dgm:prSet presAssocID="{A67A98EC-8E57-41BA-8B3D-7C08B96EC905}" presName="compNode" presStyleCnt="0"/>
      <dgm:spPr/>
    </dgm:pt>
    <dgm:pt modelId="{B0A70425-ED46-404B-B63C-697F794CA4C2}" type="pres">
      <dgm:prSet presAssocID="{A67A98EC-8E57-41BA-8B3D-7C08B96EC905}" presName="iconRect" presStyleLbl="node1" presStyleIdx="1" presStyleCnt="2" custScaleX="81954" custScaleY="855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208DA6C-37F4-46F7-B5DB-BAF31BFDAA25}" type="pres">
      <dgm:prSet presAssocID="{A67A98EC-8E57-41BA-8B3D-7C08B96EC905}" presName="iconSpace" presStyleCnt="0"/>
      <dgm:spPr/>
    </dgm:pt>
    <dgm:pt modelId="{093D6B41-EDE7-4EFE-A2CB-88A84E5655B1}" type="pres">
      <dgm:prSet presAssocID="{A67A98EC-8E57-41BA-8B3D-7C08B96EC905}" presName="parTx" presStyleLbl="revTx" presStyleIdx="2" presStyleCnt="4">
        <dgm:presLayoutVars>
          <dgm:chMax val="0"/>
          <dgm:chPref val="0"/>
        </dgm:presLayoutVars>
      </dgm:prSet>
      <dgm:spPr/>
    </dgm:pt>
    <dgm:pt modelId="{FE4C9E12-5464-4A8C-A4F1-05054B83CEEA}" type="pres">
      <dgm:prSet presAssocID="{A67A98EC-8E57-41BA-8B3D-7C08B96EC905}" presName="txSpace" presStyleCnt="0"/>
      <dgm:spPr/>
    </dgm:pt>
    <dgm:pt modelId="{A86B4D55-237A-4D2B-8C48-A122759C63C5}" type="pres">
      <dgm:prSet presAssocID="{A67A98EC-8E57-41BA-8B3D-7C08B96EC905}" presName="desTx" presStyleLbl="revTx" presStyleIdx="3" presStyleCnt="4">
        <dgm:presLayoutVars/>
      </dgm:prSet>
      <dgm:spPr/>
    </dgm:pt>
  </dgm:ptLst>
  <dgm:cxnLst>
    <dgm:cxn modelId="{7C5C3B1F-CFA0-40E4-AC05-8CD024EC4361}" srcId="{A67A98EC-8E57-41BA-8B3D-7C08B96EC905}" destId="{FA11B0DB-0ABF-4E72-BA3B-04CB87823D95}" srcOrd="2" destOrd="0" parTransId="{84A3FC4C-AE07-4BF3-931B-144F4B81B083}" sibTransId="{0765FDF1-6646-4226-BCF5-576971794F62}"/>
    <dgm:cxn modelId="{6FF55234-3553-43A4-ADCA-A9C483C513AE}" srcId="{1DA4715E-CDE8-48F0-B879-B69398716DBD}" destId="{5DF7013D-AC33-48D9-9BCE-20A605AA2D07}" srcOrd="0" destOrd="0" parTransId="{1F922B1D-3FDA-4B5F-9221-C3D3B2E9E262}" sibTransId="{CAEA75A9-912A-435E-B818-F99BF9E37979}"/>
    <dgm:cxn modelId="{65FDD642-0C01-454A-B36F-0338FB0CB9A4}" srcId="{1DA4715E-CDE8-48F0-B879-B69398716DBD}" destId="{A67A98EC-8E57-41BA-8B3D-7C08B96EC905}" srcOrd="1" destOrd="0" parTransId="{3B41FF4D-E6A6-44EA-95F0-A50619A6F859}" sibTransId="{EF10DC7E-82EF-4FEE-B4E1-38D63D5EEDAA}"/>
    <dgm:cxn modelId="{CF734C65-70ED-4A6B-A54B-FCA3DA55E4E2}" type="presOf" srcId="{A67A98EC-8E57-41BA-8B3D-7C08B96EC905}" destId="{093D6B41-EDE7-4EFE-A2CB-88A84E5655B1}" srcOrd="0" destOrd="0" presId="urn:microsoft.com/office/officeart/2018/5/layout/CenteredIconLabelDescriptionList"/>
    <dgm:cxn modelId="{06B1384A-8CED-445F-814A-AAB5B2414956}" srcId="{5DF7013D-AC33-48D9-9BCE-20A605AA2D07}" destId="{E23D26D5-3D33-4701-A3C6-A2561B06B9EE}" srcOrd="1" destOrd="0" parTransId="{E68D69AB-47F2-418F-853C-BC0672E9F62B}" sibTransId="{4AFD59B8-3B64-4558-A3CF-BB9026489BC0}"/>
    <dgm:cxn modelId="{BD4E157F-A9CA-4F9A-9A35-B1EB0917BC6F}" type="presOf" srcId="{FB135114-B769-47BB-A6EA-0C951277634C}" destId="{A86B4D55-237A-4D2B-8C48-A122759C63C5}" srcOrd="0" destOrd="1" presId="urn:microsoft.com/office/officeart/2018/5/layout/CenteredIconLabelDescriptionList"/>
    <dgm:cxn modelId="{95AE70A5-56DC-42F3-931D-296D703DFF07}" type="presOf" srcId="{8BB730AA-FA28-40DD-A1C6-FD17A292A2CC}" destId="{A86B4D55-237A-4D2B-8C48-A122759C63C5}" srcOrd="0" destOrd="0" presId="urn:microsoft.com/office/officeart/2018/5/layout/CenteredIconLabelDescriptionList"/>
    <dgm:cxn modelId="{5B06E0BD-C42F-48BF-85A0-F7917F9EE846}" type="presOf" srcId="{1DA4715E-CDE8-48F0-B879-B69398716DBD}" destId="{B156FBB0-EE9D-49AC-AA21-5465543762AB}" srcOrd="0" destOrd="0" presId="urn:microsoft.com/office/officeart/2018/5/layout/CenteredIconLabelDescriptionList"/>
    <dgm:cxn modelId="{024C26C0-7A95-4C79-864F-39B46416F8CF}" type="presOf" srcId="{5DF7013D-AC33-48D9-9BCE-20A605AA2D07}" destId="{E1652FA8-4079-46F8-8D91-21B6D53C1A4A}" srcOrd="0" destOrd="0" presId="urn:microsoft.com/office/officeart/2018/5/layout/CenteredIconLabelDescriptionList"/>
    <dgm:cxn modelId="{59D6ABC3-A15B-4340-987B-ADEE039C2939}" srcId="{A67A98EC-8E57-41BA-8B3D-7C08B96EC905}" destId="{FB135114-B769-47BB-A6EA-0C951277634C}" srcOrd="1" destOrd="0" parTransId="{8EABAAE0-7C9D-4BA9-B263-4BF3C8418A2C}" sibTransId="{62BB443D-2C90-4246-84C2-D8B34A219405}"/>
    <dgm:cxn modelId="{96D459CB-E662-4356-8D7A-293A0493070B}" type="presOf" srcId="{E23D26D5-3D33-4701-A3C6-A2561B06B9EE}" destId="{AD726D41-9028-4132-B4C2-56A549A86579}" srcOrd="0" destOrd="1" presId="urn:microsoft.com/office/officeart/2018/5/layout/CenteredIconLabelDescriptionList"/>
    <dgm:cxn modelId="{05BB76DB-523E-4C5E-9A00-0E22C3E8DE86}" srcId="{A67A98EC-8E57-41BA-8B3D-7C08B96EC905}" destId="{8BB730AA-FA28-40DD-A1C6-FD17A292A2CC}" srcOrd="0" destOrd="0" parTransId="{2E271771-DE3A-4A85-A3D2-DC6A3D7BC19A}" sibTransId="{32D09E7D-F311-4753-A81F-0DECE2F4054F}"/>
    <dgm:cxn modelId="{D6909CE8-51D1-40D0-9977-94FE784BA0E1}" srcId="{5DF7013D-AC33-48D9-9BCE-20A605AA2D07}" destId="{253BA31A-39FC-4890-88B3-4647BD043AE8}" srcOrd="0" destOrd="0" parTransId="{0C3D5DF5-6F2D-42B6-9295-5310AD04F940}" sibTransId="{7CE69F4A-AA77-4AAD-B010-B005671DE342}"/>
    <dgm:cxn modelId="{06F4EAF9-4744-4A45-B449-8AE4D1A8758B}" type="presOf" srcId="{FA11B0DB-0ABF-4E72-BA3B-04CB87823D95}" destId="{A86B4D55-237A-4D2B-8C48-A122759C63C5}" srcOrd="0" destOrd="2" presId="urn:microsoft.com/office/officeart/2018/5/layout/CenteredIconLabelDescriptionList"/>
    <dgm:cxn modelId="{0906A0FB-C5A3-4DE4-AE04-D12D528B27E5}" type="presOf" srcId="{253BA31A-39FC-4890-88B3-4647BD043AE8}" destId="{AD726D41-9028-4132-B4C2-56A549A86579}" srcOrd="0" destOrd="0" presId="urn:microsoft.com/office/officeart/2018/5/layout/CenteredIconLabelDescriptionList"/>
    <dgm:cxn modelId="{AE1FB131-1DB9-4DC3-9C67-DFBC6A7157B5}" type="presParOf" srcId="{B156FBB0-EE9D-49AC-AA21-5465543762AB}" destId="{154B0948-46F9-4372-AAB7-E790224B391C}" srcOrd="0" destOrd="0" presId="urn:microsoft.com/office/officeart/2018/5/layout/CenteredIconLabelDescriptionList"/>
    <dgm:cxn modelId="{53C1FCC2-C4D3-4A27-B9AD-83CE520745B6}" type="presParOf" srcId="{154B0948-46F9-4372-AAB7-E790224B391C}" destId="{C8A7C076-4130-49FA-BE1D-726BF1070257}" srcOrd="0" destOrd="0" presId="urn:microsoft.com/office/officeart/2018/5/layout/CenteredIconLabelDescriptionList"/>
    <dgm:cxn modelId="{CF90A4AB-0A28-456C-9641-BC6CF2B0BF85}" type="presParOf" srcId="{154B0948-46F9-4372-AAB7-E790224B391C}" destId="{2F9B40BE-2221-4502-9342-07A2DAC8329C}" srcOrd="1" destOrd="0" presId="urn:microsoft.com/office/officeart/2018/5/layout/CenteredIconLabelDescriptionList"/>
    <dgm:cxn modelId="{3DCAEAAC-5B73-4593-B6C9-7D22E06C7D3F}" type="presParOf" srcId="{154B0948-46F9-4372-AAB7-E790224B391C}" destId="{E1652FA8-4079-46F8-8D91-21B6D53C1A4A}" srcOrd="2" destOrd="0" presId="urn:microsoft.com/office/officeart/2018/5/layout/CenteredIconLabelDescriptionList"/>
    <dgm:cxn modelId="{7AF921C1-C875-462B-93CE-739B82F47C82}" type="presParOf" srcId="{154B0948-46F9-4372-AAB7-E790224B391C}" destId="{EDBB5939-9BE1-4FE3-9EC2-F4F7C3906E05}" srcOrd="3" destOrd="0" presId="urn:microsoft.com/office/officeart/2018/5/layout/CenteredIconLabelDescriptionList"/>
    <dgm:cxn modelId="{2BAA994C-0119-46AF-9CB9-7E9C47705076}" type="presParOf" srcId="{154B0948-46F9-4372-AAB7-E790224B391C}" destId="{AD726D41-9028-4132-B4C2-56A549A86579}" srcOrd="4" destOrd="0" presId="urn:microsoft.com/office/officeart/2018/5/layout/CenteredIconLabelDescriptionList"/>
    <dgm:cxn modelId="{E8F129E5-0AB6-4125-945D-D2FE5FD3BCF6}" type="presParOf" srcId="{B156FBB0-EE9D-49AC-AA21-5465543762AB}" destId="{389A2408-B851-41BA-9BA6-115F3A77BD0A}" srcOrd="1" destOrd="0" presId="urn:microsoft.com/office/officeart/2018/5/layout/CenteredIconLabelDescriptionList"/>
    <dgm:cxn modelId="{72A225CF-AA15-48CD-BB96-C841C427C78E}" type="presParOf" srcId="{B156FBB0-EE9D-49AC-AA21-5465543762AB}" destId="{DAC25338-562E-44AD-AFA2-E23B970ABBA2}" srcOrd="2" destOrd="0" presId="urn:microsoft.com/office/officeart/2018/5/layout/CenteredIconLabelDescriptionList"/>
    <dgm:cxn modelId="{EE9517FF-1D08-43D0-83AE-3E34A4EE0C94}" type="presParOf" srcId="{DAC25338-562E-44AD-AFA2-E23B970ABBA2}" destId="{B0A70425-ED46-404B-B63C-697F794CA4C2}" srcOrd="0" destOrd="0" presId="urn:microsoft.com/office/officeart/2018/5/layout/CenteredIconLabelDescriptionList"/>
    <dgm:cxn modelId="{64AE9BF2-B55A-45D0-A733-A0F0FF743435}" type="presParOf" srcId="{DAC25338-562E-44AD-AFA2-E23B970ABBA2}" destId="{2208DA6C-37F4-46F7-B5DB-BAF31BFDAA25}" srcOrd="1" destOrd="0" presId="urn:microsoft.com/office/officeart/2018/5/layout/CenteredIconLabelDescriptionList"/>
    <dgm:cxn modelId="{02E60CA9-D5D9-4AB0-8408-B8C9F884339F}" type="presParOf" srcId="{DAC25338-562E-44AD-AFA2-E23B970ABBA2}" destId="{093D6B41-EDE7-4EFE-A2CB-88A84E5655B1}" srcOrd="2" destOrd="0" presId="urn:microsoft.com/office/officeart/2018/5/layout/CenteredIconLabelDescriptionList"/>
    <dgm:cxn modelId="{CB49B6AD-2E63-49FB-AF97-F3F13A36148D}" type="presParOf" srcId="{DAC25338-562E-44AD-AFA2-E23B970ABBA2}" destId="{FE4C9E12-5464-4A8C-A4F1-05054B83CEEA}" srcOrd="3" destOrd="0" presId="urn:microsoft.com/office/officeart/2018/5/layout/CenteredIconLabelDescriptionList"/>
    <dgm:cxn modelId="{5C635488-6DCF-4731-957F-F7D0A5540A60}" type="presParOf" srcId="{DAC25338-562E-44AD-AFA2-E23B970ABBA2}" destId="{A86B4D55-237A-4D2B-8C48-A122759C63C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6CE1F6-8F84-4462-BE31-F85CDDB50F0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F8FDE3-901B-4C50-B6A2-FBF7BD299456}">
      <dgm:prSet/>
      <dgm:spPr/>
      <dgm:t>
        <a:bodyPr/>
        <a:lstStyle/>
        <a:p>
          <a:r>
            <a:rPr lang="en-US"/>
            <a:t>Modular design: </a:t>
          </a:r>
        </a:p>
      </dgm:t>
    </dgm:pt>
    <dgm:pt modelId="{4C92AF37-47A6-4015-B6CB-8B86CB4F3AA2}" type="parTrans" cxnId="{51AEDCA7-22A4-43DB-B42E-05AB610A7350}">
      <dgm:prSet/>
      <dgm:spPr/>
      <dgm:t>
        <a:bodyPr/>
        <a:lstStyle/>
        <a:p>
          <a:endParaRPr lang="en-US"/>
        </a:p>
      </dgm:t>
    </dgm:pt>
    <dgm:pt modelId="{C03F54EC-B87A-4521-B219-2FD6D31AA912}" type="sibTrans" cxnId="{51AEDCA7-22A4-43DB-B42E-05AB610A7350}">
      <dgm:prSet/>
      <dgm:spPr/>
      <dgm:t>
        <a:bodyPr/>
        <a:lstStyle/>
        <a:p>
          <a:endParaRPr lang="en-US"/>
        </a:p>
      </dgm:t>
    </dgm:pt>
    <dgm:pt modelId="{B25952A2-0ACC-4CB8-9EE9-54066FE80718}">
      <dgm:prSet/>
      <dgm:spPr/>
      <dgm:t>
        <a:bodyPr/>
        <a:lstStyle/>
        <a:p>
          <a:r>
            <a:rPr lang="en-US"/>
            <a:t>Database + Flask Backend + Python Client Library</a:t>
          </a:r>
        </a:p>
      </dgm:t>
    </dgm:pt>
    <dgm:pt modelId="{56FA3BF4-E89D-42D3-98B6-FE2FEC76924F}" type="parTrans" cxnId="{88313A88-AAE4-4D96-828C-EBFC7F3F2674}">
      <dgm:prSet/>
      <dgm:spPr/>
      <dgm:t>
        <a:bodyPr/>
        <a:lstStyle/>
        <a:p>
          <a:endParaRPr lang="en-US"/>
        </a:p>
      </dgm:t>
    </dgm:pt>
    <dgm:pt modelId="{6415CFC8-BBA8-4963-BCB3-2307FF9A203F}" type="sibTrans" cxnId="{88313A88-AAE4-4D96-828C-EBFC7F3F2674}">
      <dgm:prSet/>
      <dgm:spPr/>
      <dgm:t>
        <a:bodyPr/>
        <a:lstStyle/>
        <a:p>
          <a:endParaRPr lang="en-US"/>
        </a:p>
      </dgm:t>
    </dgm:pt>
    <dgm:pt modelId="{0BA8E1AD-D718-4843-9D4A-BED7041D13A6}">
      <dgm:prSet/>
      <dgm:spPr/>
      <dgm:t>
        <a:bodyPr/>
        <a:lstStyle/>
        <a:p>
          <a:r>
            <a:rPr lang="en-US"/>
            <a:t>Goal: </a:t>
          </a:r>
        </a:p>
      </dgm:t>
    </dgm:pt>
    <dgm:pt modelId="{AFBAD609-9B44-429F-B8E9-D584586D36B7}" type="parTrans" cxnId="{A9726A2B-674B-453B-BB7B-D274E0862AAB}">
      <dgm:prSet/>
      <dgm:spPr/>
      <dgm:t>
        <a:bodyPr/>
        <a:lstStyle/>
        <a:p>
          <a:endParaRPr lang="en-US"/>
        </a:p>
      </dgm:t>
    </dgm:pt>
    <dgm:pt modelId="{240812F6-C7B7-447E-8CC7-77E1BDDBC3A2}" type="sibTrans" cxnId="{A9726A2B-674B-453B-BB7B-D274E0862AAB}">
      <dgm:prSet/>
      <dgm:spPr/>
      <dgm:t>
        <a:bodyPr/>
        <a:lstStyle/>
        <a:p>
          <a:endParaRPr lang="en-US"/>
        </a:p>
      </dgm:t>
    </dgm:pt>
    <dgm:pt modelId="{60D856EC-0AF5-41DB-BA65-9101766E2557}">
      <dgm:prSet/>
      <dgm:spPr/>
      <dgm:t>
        <a:bodyPr/>
        <a:lstStyle/>
        <a:p>
          <a:r>
            <a:rPr lang="en-US"/>
            <a:t>Enable independent storage and analysis of Strava data</a:t>
          </a:r>
        </a:p>
      </dgm:t>
    </dgm:pt>
    <dgm:pt modelId="{3832A88D-F8BE-4B08-96BB-F48083218A62}" type="parTrans" cxnId="{77F9D10A-FE3C-4906-912A-4DC9E64E479F}">
      <dgm:prSet/>
      <dgm:spPr/>
      <dgm:t>
        <a:bodyPr/>
        <a:lstStyle/>
        <a:p>
          <a:endParaRPr lang="en-US"/>
        </a:p>
      </dgm:t>
    </dgm:pt>
    <dgm:pt modelId="{8EDB7F9A-FAE5-4201-8D22-2DA55B4B4526}" type="sibTrans" cxnId="{77F9D10A-FE3C-4906-912A-4DC9E64E479F}">
      <dgm:prSet/>
      <dgm:spPr/>
      <dgm:t>
        <a:bodyPr/>
        <a:lstStyle/>
        <a:p>
          <a:endParaRPr lang="en-US"/>
        </a:p>
      </dgm:t>
    </dgm:pt>
    <dgm:pt modelId="{EE94FBF3-D9AB-46A1-B1A5-E71167409386}">
      <dgm:prSet/>
      <dgm:spPr/>
      <dgm:t>
        <a:bodyPr/>
        <a:lstStyle/>
        <a:p>
          <a:r>
            <a:rPr lang="en-US"/>
            <a:t>Provide full control over fitness analytics outside platform restrictions</a:t>
          </a:r>
        </a:p>
      </dgm:t>
    </dgm:pt>
    <dgm:pt modelId="{8031A974-DCDB-403B-B1E2-547E1C09BD69}" type="parTrans" cxnId="{5D5F35CE-01C4-472F-BBB2-2C4A736D2083}">
      <dgm:prSet/>
      <dgm:spPr/>
      <dgm:t>
        <a:bodyPr/>
        <a:lstStyle/>
        <a:p>
          <a:endParaRPr lang="en-US"/>
        </a:p>
      </dgm:t>
    </dgm:pt>
    <dgm:pt modelId="{255C91D8-EEC6-4611-9F78-065E7C5837F2}" type="sibTrans" cxnId="{5D5F35CE-01C4-472F-BBB2-2C4A736D2083}">
      <dgm:prSet/>
      <dgm:spPr/>
      <dgm:t>
        <a:bodyPr/>
        <a:lstStyle/>
        <a:p>
          <a:endParaRPr lang="en-US"/>
        </a:p>
      </dgm:t>
    </dgm:pt>
    <dgm:pt modelId="{0D4E6CA6-FD03-41AC-9F20-955EE0935D14}">
      <dgm:prSet/>
      <dgm:spPr/>
      <dgm:t>
        <a:bodyPr/>
        <a:lstStyle/>
        <a:p>
          <a:r>
            <a:rPr lang="en-US"/>
            <a:t>Design Focus</a:t>
          </a:r>
        </a:p>
      </dgm:t>
    </dgm:pt>
    <dgm:pt modelId="{51A1A702-2F54-43BA-979C-7F1D8163E2EA}" type="parTrans" cxnId="{95BDB8DC-EE0D-495D-B483-18118CE2E987}">
      <dgm:prSet/>
      <dgm:spPr/>
      <dgm:t>
        <a:bodyPr/>
        <a:lstStyle/>
        <a:p>
          <a:endParaRPr lang="en-US"/>
        </a:p>
      </dgm:t>
    </dgm:pt>
    <dgm:pt modelId="{18F6DC9B-A94A-4575-95DE-78C21334C7E8}" type="sibTrans" cxnId="{95BDB8DC-EE0D-495D-B483-18118CE2E987}">
      <dgm:prSet/>
      <dgm:spPr/>
      <dgm:t>
        <a:bodyPr/>
        <a:lstStyle/>
        <a:p>
          <a:endParaRPr lang="en-US"/>
        </a:p>
      </dgm:t>
    </dgm:pt>
    <dgm:pt modelId="{203941F5-494F-454B-93DC-85062F982826}">
      <dgm:prSet/>
      <dgm:spPr/>
      <dgm:t>
        <a:bodyPr/>
        <a:lstStyle/>
        <a:p>
          <a:r>
            <a:rPr lang="en-US"/>
            <a:t>Extensibility: Easy to expand with new features and data types</a:t>
          </a:r>
        </a:p>
      </dgm:t>
    </dgm:pt>
    <dgm:pt modelId="{B76EB977-E701-4639-9375-79FAFB982297}" type="parTrans" cxnId="{26BFE6B7-391C-4362-8655-97FC750D80E7}">
      <dgm:prSet/>
      <dgm:spPr/>
      <dgm:t>
        <a:bodyPr/>
        <a:lstStyle/>
        <a:p>
          <a:endParaRPr lang="en-US"/>
        </a:p>
      </dgm:t>
    </dgm:pt>
    <dgm:pt modelId="{D89080FC-E7E2-41A0-B9BF-6E22AEC287A7}" type="sibTrans" cxnId="{26BFE6B7-391C-4362-8655-97FC750D80E7}">
      <dgm:prSet/>
      <dgm:spPr/>
      <dgm:t>
        <a:bodyPr/>
        <a:lstStyle/>
        <a:p>
          <a:endParaRPr lang="en-US"/>
        </a:p>
      </dgm:t>
    </dgm:pt>
    <dgm:pt modelId="{58DD4568-272E-462B-A3CE-D1F797609CF4}">
      <dgm:prSet/>
      <dgm:spPr/>
      <dgm:t>
        <a:bodyPr/>
        <a:lstStyle/>
        <a:p>
          <a:r>
            <a:rPr lang="en-US"/>
            <a:t>Testability: Clean architecture supports reliable development and testing</a:t>
          </a:r>
        </a:p>
      </dgm:t>
    </dgm:pt>
    <dgm:pt modelId="{EE08541C-6C74-490F-86C0-B90762AF2E25}" type="parTrans" cxnId="{146CAD4A-243C-4936-A4F4-257B6E685783}">
      <dgm:prSet/>
      <dgm:spPr/>
      <dgm:t>
        <a:bodyPr/>
        <a:lstStyle/>
        <a:p>
          <a:endParaRPr lang="en-US"/>
        </a:p>
      </dgm:t>
    </dgm:pt>
    <dgm:pt modelId="{29B76442-6A93-4261-8C46-5399C11FC8ED}" type="sibTrans" cxnId="{146CAD4A-243C-4936-A4F4-257B6E685783}">
      <dgm:prSet/>
      <dgm:spPr/>
      <dgm:t>
        <a:bodyPr/>
        <a:lstStyle/>
        <a:p>
          <a:endParaRPr lang="en-US"/>
        </a:p>
      </dgm:t>
    </dgm:pt>
    <dgm:pt modelId="{5F81911C-930B-4791-B91F-69B63C24A321}" type="pres">
      <dgm:prSet presAssocID="{696CE1F6-8F84-4462-BE31-F85CDDB50F08}" presName="linear" presStyleCnt="0">
        <dgm:presLayoutVars>
          <dgm:dir/>
          <dgm:animLvl val="lvl"/>
          <dgm:resizeHandles val="exact"/>
        </dgm:presLayoutVars>
      </dgm:prSet>
      <dgm:spPr/>
    </dgm:pt>
    <dgm:pt modelId="{F6CAB0E6-98D9-4C88-BC23-39DBB5F473A9}" type="pres">
      <dgm:prSet presAssocID="{16F8FDE3-901B-4C50-B6A2-FBF7BD299456}" presName="parentLin" presStyleCnt="0"/>
      <dgm:spPr/>
    </dgm:pt>
    <dgm:pt modelId="{3AC8D676-B5BA-4515-B3AC-C54CF099A08E}" type="pres">
      <dgm:prSet presAssocID="{16F8FDE3-901B-4C50-B6A2-FBF7BD299456}" presName="parentLeftMargin" presStyleLbl="node1" presStyleIdx="0" presStyleCnt="3"/>
      <dgm:spPr/>
    </dgm:pt>
    <dgm:pt modelId="{EC9B63E3-8574-4AF1-B60F-DA65CADE359C}" type="pres">
      <dgm:prSet presAssocID="{16F8FDE3-901B-4C50-B6A2-FBF7BD2994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410A9C-FAFC-432B-A90D-2B10621FE3D7}" type="pres">
      <dgm:prSet presAssocID="{16F8FDE3-901B-4C50-B6A2-FBF7BD299456}" presName="negativeSpace" presStyleCnt="0"/>
      <dgm:spPr/>
    </dgm:pt>
    <dgm:pt modelId="{94D204FF-D5F5-4D17-914B-DA053D1C9C1D}" type="pres">
      <dgm:prSet presAssocID="{16F8FDE3-901B-4C50-B6A2-FBF7BD299456}" presName="childText" presStyleLbl="conFgAcc1" presStyleIdx="0" presStyleCnt="3">
        <dgm:presLayoutVars>
          <dgm:bulletEnabled val="1"/>
        </dgm:presLayoutVars>
      </dgm:prSet>
      <dgm:spPr/>
    </dgm:pt>
    <dgm:pt modelId="{999D95D5-B82E-4D27-976F-7D0DCEDE0E3E}" type="pres">
      <dgm:prSet presAssocID="{C03F54EC-B87A-4521-B219-2FD6D31AA912}" presName="spaceBetweenRectangles" presStyleCnt="0"/>
      <dgm:spPr/>
    </dgm:pt>
    <dgm:pt modelId="{C6AE3873-123E-4BDE-A8B0-E857A162B75F}" type="pres">
      <dgm:prSet presAssocID="{0BA8E1AD-D718-4843-9D4A-BED7041D13A6}" presName="parentLin" presStyleCnt="0"/>
      <dgm:spPr/>
    </dgm:pt>
    <dgm:pt modelId="{5A9CC8B5-185F-402D-A72C-4774A921FB8A}" type="pres">
      <dgm:prSet presAssocID="{0BA8E1AD-D718-4843-9D4A-BED7041D13A6}" presName="parentLeftMargin" presStyleLbl="node1" presStyleIdx="0" presStyleCnt="3"/>
      <dgm:spPr/>
    </dgm:pt>
    <dgm:pt modelId="{95E25937-0B3B-45BD-AFCE-D49C47EA56FC}" type="pres">
      <dgm:prSet presAssocID="{0BA8E1AD-D718-4843-9D4A-BED7041D13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DC247D-65D8-4BE6-B596-2AAFC73F054F}" type="pres">
      <dgm:prSet presAssocID="{0BA8E1AD-D718-4843-9D4A-BED7041D13A6}" presName="negativeSpace" presStyleCnt="0"/>
      <dgm:spPr/>
    </dgm:pt>
    <dgm:pt modelId="{F029A5C9-B02A-456C-AB8A-E6358F264CB5}" type="pres">
      <dgm:prSet presAssocID="{0BA8E1AD-D718-4843-9D4A-BED7041D13A6}" presName="childText" presStyleLbl="conFgAcc1" presStyleIdx="1" presStyleCnt="3">
        <dgm:presLayoutVars>
          <dgm:bulletEnabled val="1"/>
        </dgm:presLayoutVars>
      </dgm:prSet>
      <dgm:spPr/>
    </dgm:pt>
    <dgm:pt modelId="{32FFACA1-6EE9-4CEB-9FEE-52FCFAA002B8}" type="pres">
      <dgm:prSet presAssocID="{240812F6-C7B7-447E-8CC7-77E1BDDBC3A2}" presName="spaceBetweenRectangles" presStyleCnt="0"/>
      <dgm:spPr/>
    </dgm:pt>
    <dgm:pt modelId="{4EA99045-C30B-4DE1-AF63-F73209EFEC6B}" type="pres">
      <dgm:prSet presAssocID="{0D4E6CA6-FD03-41AC-9F20-955EE0935D14}" presName="parentLin" presStyleCnt="0"/>
      <dgm:spPr/>
    </dgm:pt>
    <dgm:pt modelId="{38804491-0E22-4C17-B2C3-A8161AF0E07C}" type="pres">
      <dgm:prSet presAssocID="{0D4E6CA6-FD03-41AC-9F20-955EE0935D14}" presName="parentLeftMargin" presStyleLbl="node1" presStyleIdx="1" presStyleCnt="3"/>
      <dgm:spPr/>
    </dgm:pt>
    <dgm:pt modelId="{DA6017A9-0B91-4027-B6D7-7A8C9CF31B00}" type="pres">
      <dgm:prSet presAssocID="{0D4E6CA6-FD03-41AC-9F20-955EE0935D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9965EE6-B34D-43A7-B9C3-A27ED701F17E}" type="pres">
      <dgm:prSet presAssocID="{0D4E6CA6-FD03-41AC-9F20-955EE0935D14}" presName="negativeSpace" presStyleCnt="0"/>
      <dgm:spPr/>
    </dgm:pt>
    <dgm:pt modelId="{B1184864-9653-4EB9-9AA3-96DE089FF255}" type="pres">
      <dgm:prSet presAssocID="{0D4E6CA6-FD03-41AC-9F20-955EE0935D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F9D10A-FE3C-4906-912A-4DC9E64E479F}" srcId="{0BA8E1AD-D718-4843-9D4A-BED7041D13A6}" destId="{60D856EC-0AF5-41DB-BA65-9101766E2557}" srcOrd="0" destOrd="0" parTransId="{3832A88D-F8BE-4B08-96BB-F48083218A62}" sibTransId="{8EDB7F9A-FAE5-4201-8D22-2DA55B4B4526}"/>
    <dgm:cxn modelId="{A9726A2B-674B-453B-BB7B-D274E0862AAB}" srcId="{696CE1F6-8F84-4462-BE31-F85CDDB50F08}" destId="{0BA8E1AD-D718-4843-9D4A-BED7041D13A6}" srcOrd="1" destOrd="0" parTransId="{AFBAD609-9B44-429F-B8E9-D584586D36B7}" sibTransId="{240812F6-C7B7-447E-8CC7-77E1BDDBC3A2}"/>
    <dgm:cxn modelId="{C96C5E5F-19ED-45BF-AC64-7821FCBD526D}" type="presOf" srcId="{0BA8E1AD-D718-4843-9D4A-BED7041D13A6}" destId="{5A9CC8B5-185F-402D-A72C-4774A921FB8A}" srcOrd="0" destOrd="0" presId="urn:microsoft.com/office/officeart/2005/8/layout/list1"/>
    <dgm:cxn modelId="{07B58C68-9226-4E7C-8063-CD26F2C16D68}" type="presOf" srcId="{EE94FBF3-D9AB-46A1-B1A5-E71167409386}" destId="{F029A5C9-B02A-456C-AB8A-E6358F264CB5}" srcOrd="0" destOrd="1" presId="urn:microsoft.com/office/officeart/2005/8/layout/list1"/>
    <dgm:cxn modelId="{146CAD4A-243C-4936-A4F4-257B6E685783}" srcId="{0D4E6CA6-FD03-41AC-9F20-955EE0935D14}" destId="{58DD4568-272E-462B-A3CE-D1F797609CF4}" srcOrd="1" destOrd="0" parTransId="{EE08541C-6C74-490F-86C0-B90762AF2E25}" sibTransId="{29B76442-6A93-4261-8C46-5399C11FC8ED}"/>
    <dgm:cxn modelId="{4F0B224D-EF68-41EA-A77B-9422B281CE62}" type="presOf" srcId="{203941F5-494F-454B-93DC-85062F982826}" destId="{B1184864-9653-4EB9-9AA3-96DE089FF255}" srcOrd="0" destOrd="0" presId="urn:microsoft.com/office/officeart/2005/8/layout/list1"/>
    <dgm:cxn modelId="{DA20F754-A2E6-4DDC-AA11-8711FEE11957}" type="presOf" srcId="{16F8FDE3-901B-4C50-B6A2-FBF7BD299456}" destId="{3AC8D676-B5BA-4515-B3AC-C54CF099A08E}" srcOrd="0" destOrd="0" presId="urn:microsoft.com/office/officeart/2005/8/layout/list1"/>
    <dgm:cxn modelId="{88313A88-AAE4-4D96-828C-EBFC7F3F2674}" srcId="{16F8FDE3-901B-4C50-B6A2-FBF7BD299456}" destId="{B25952A2-0ACC-4CB8-9EE9-54066FE80718}" srcOrd="0" destOrd="0" parTransId="{56FA3BF4-E89D-42D3-98B6-FE2FEC76924F}" sibTransId="{6415CFC8-BBA8-4963-BCB3-2307FF9A203F}"/>
    <dgm:cxn modelId="{BFCE6F88-DBE7-4D7D-8543-68D8D420D265}" type="presOf" srcId="{0D4E6CA6-FD03-41AC-9F20-955EE0935D14}" destId="{38804491-0E22-4C17-B2C3-A8161AF0E07C}" srcOrd="0" destOrd="0" presId="urn:microsoft.com/office/officeart/2005/8/layout/list1"/>
    <dgm:cxn modelId="{49F31D9B-7A8A-451A-AE1F-DDD171E433AB}" type="presOf" srcId="{696CE1F6-8F84-4462-BE31-F85CDDB50F08}" destId="{5F81911C-930B-4791-B91F-69B63C24A321}" srcOrd="0" destOrd="0" presId="urn:microsoft.com/office/officeart/2005/8/layout/list1"/>
    <dgm:cxn modelId="{CF8EED9B-4B26-4E89-9AC5-CD9D37492480}" type="presOf" srcId="{60D856EC-0AF5-41DB-BA65-9101766E2557}" destId="{F029A5C9-B02A-456C-AB8A-E6358F264CB5}" srcOrd="0" destOrd="0" presId="urn:microsoft.com/office/officeart/2005/8/layout/list1"/>
    <dgm:cxn modelId="{51AEDCA7-22A4-43DB-B42E-05AB610A7350}" srcId="{696CE1F6-8F84-4462-BE31-F85CDDB50F08}" destId="{16F8FDE3-901B-4C50-B6A2-FBF7BD299456}" srcOrd="0" destOrd="0" parTransId="{4C92AF37-47A6-4015-B6CB-8B86CB4F3AA2}" sibTransId="{C03F54EC-B87A-4521-B219-2FD6D31AA912}"/>
    <dgm:cxn modelId="{26BFE6B7-391C-4362-8655-97FC750D80E7}" srcId="{0D4E6CA6-FD03-41AC-9F20-955EE0935D14}" destId="{203941F5-494F-454B-93DC-85062F982826}" srcOrd="0" destOrd="0" parTransId="{B76EB977-E701-4639-9375-79FAFB982297}" sibTransId="{D89080FC-E7E2-41A0-B9BF-6E22AEC287A7}"/>
    <dgm:cxn modelId="{37736ABA-6B0D-49D9-8040-3740C93254E0}" type="presOf" srcId="{58DD4568-272E-462B-A3CE-D1F797609CF4}" destId="{B1184864-9653-4EB9-9AA3-96DE089FF255}" srcOrd="0" destOrd="1" presId="urn:microsoft.com/office/officeart/2005/8/layout/list1"/>
    <dgm:cxn modelId="{A1982DBB-7A35-42A4-90C5-347B01EA5FF5}" type="presOf" srcId="{B25952A2-0ACC-4CB8-9EE9-54066FE80718}" destId="{94D204FF-D5F5-4D17-914B-DA053D1C9C1D}" srcOrd="0" destOrd="0" presId="urn:microsoft.com/office/officeart/2005/8/layout/list1"/>
    <dgm:cxn modelId="{2D0375C0-5D05-43FB-A67E-319BF0CD036E}" type="presOf" srcId="{16F8FDE3-901B-4C50-B6A2-FBF7BD299456}" destId="{EC9B63E3-8574-4AF1-B60F-DA65CADE359C}" srcOrd="1" destOrd="0" presId="urn:microsoft.com/office/officeart/2005/8/layout/list1"/>
    <dgm:cxn modelId="{5D5F35CE-01C4-472F-BBB2-2C4A736D2083}" srcId="{0BA8E1AD-D718-4843-9D4A-BED7041D13A6}" destId="{EE94FBF3-D9AB-46A1-B1A5-E71167409386}" srcOrd="1" destOrd="0" parTransId="{8031A974-DCDB-403B-B1E2-547E1C09BD69}" sibTransId="{255C91D8-EEC6-4611-9F78-065E7C5837F2}"/>
    <dgm:cxn modelId="{FCA6F7D7-8A7C-463F-9ACB-70A664B345AB}" type="presOf" srcId="{0D4E6CA6-FD03-41AC-9F20-955EE0935D14}" destId="{DA6017A9-0B91-4027-B6D7-7A8C9CF31B00}" srcOrd="1" destOrd="0" presId="urn:microsoft.com/office/officeart/2005/8/layout/list1"/>
    <dgm:cxn modelId="{95BDB8DC-EE0D-495D-B483-18118CE2E987}" srcId="{696CE1F6-8F84-4462-BE31-F85CDDB50F08}" destId="{0D4E6CA6-FD03-41AC-9F20-955EE0935D14}" srcOrd="2" destOrd="0" parTransId="{51A1A702-2F54-43BA-979C-7F1D8163E2EA}" sibTransId="{18F6DC9B-A94A-4575-95DE-78C21334C7E8}"/>
    <dgm:cxn modelId="{73A9E1F9-5F13-468B-A2D7-784DAA1CD1AE}" type="presOf" srcId="{0BA8E1AD-D718-4843-9D4A-BED7041D13A6}" destId="{95E25937-0B3B-45BD-AFCE-D49C47EA56FC}" srcOrd="1" destOrd="0" presId="urn:microsoft.com/office/officeart/2005/8/layout/list1"/>
    <dgm:cxn modelId="{8176CD56-FA15-471A-9924-F2B505A0E30C}" type="presParOf" srcId="{5F81911C-930B-4791-B91F-69B63C24A321}" destId="{F6CAB0E6-98D9-4C88-BC23-39DBB5F473A9}" srcOrd="0" destOrd="0" presId="urn:microsoft.com/office/officeart/2005/8/layout/list1"/>
    <dgm:cxn modelId="{880943EE-C064-4177-B864-544E2BC5EA91}" type="presParOf" srcId="{F6CAB0E6-98D9-4C88-BC23-39DBB5F473A9}" destId="{3AC8D676-B5BA-4515-B3AC-C54CF099A08E}" srcOrd="0" destOrd="0" presId="urn:microsoft.com/office/officeart/2005/8/layout/list1"/>
    <dgm:cxn modelId="{4B2AD2A1-2814-42CB-A248-0DF30DDD73D4}" type="presParOf" srcId="{F6CAB0E6-98D9-4C88-BC23-39DBB5F473A9}" destId="{EC9B63E3-8574-4AF1-B60F-DA65CADE359C}" srcOrd="1" destOrd="0" presId="urn:microsoft.com/office/officeart/2005/8/layout/list1"/>
    <dgm:cxn modelId="{93237923-C237-42EB-9DA1-3E1F30FEF71F}" type="presParOf" srcId="{5F81911C-930B-4791-B91F-69B63C24A321}" destId="{73410A9C-FAFC-432B-A90D-2B10621FE3D7}" srcOrd="1" destOrd="0" presId="urn:microsoft.com/office/officeart/2005/8/layout/list1"/>
    <dgm:cxn modelId="{38210CDA-782E-4FCC-8BA1-874A7FDB70E2}" type="presParOf" srcId="{5F81911C-930B-4791-B91F-69B63C24A321}" destId="{94D204FF-D5F5-4D17-914B-DA053D1C9C1D}" srcOrd="2" destOrd="0" presId="urn:microsoft.com/office/officeart/2005/8/layout/list1"/>
    <dgm:cxn modelId="{20C054CB-5731-4866-8EE7-6DF12B309EBB}" type="presParOf" srcId="{5F81911C-930B-4791-B91F-69B63C24A321}" destId="{999D95D5-B82E-4D27-976F-7D0DCEDE0E3E}" srcOrd="3" destOrd="0" presId="urn:microsoft.com/office/officeart/2005/8/layout/list1"/>
    <dgm:cxn modelId="{4C99539F-949A-4457-AF7A-DB55FBCC9C73}" type="presParOf" srcId="{5F81911C-930B-4791-B91F-69B63C24A321}" destId="{C6AE3873-123E-4BDE-A8B0-E857A162B75F}" srcOrd="4" destOrd="0" presId="urn:microsoft.com/office/officeart/2005/8/layout/list1"/>
    <dgm:cxn modelId="{E6A6E83E-6B20-4D83-A7C5-BF0CB2B71F4B}" type="presParOf" srcId="{C6AE3873-123E-4BDE-A8B0-E857A162B75F}" destId="{5A9CC8B5-185F-402D-A72C-4774A921FB8A}" srcOrd="0" destOrd="0" presId="urn:microsoft.com/office/officeart/2005/8/layout/list1"/>
    <dgm:cxn modelId="{B780BBF8-D09C-466C-82C0-3005F2344A62}" type="presParOf" srcId="{C6AE3873-123E-4BDE-A8B0-E857A162B75F}" destId="{95E25937-0B3B-45BD-AFCE-D49C47EA56FC}" srcOrd="1" destOrd="0" presId="urn:microsoft.com/office/officeart/2005/8/layout/list1"/>
    <dgm:cxn modelId="{2DB2A5D0-EE03-481D-924C-615210084B89}" type="presParOf" srcId="{5F81911C-930B-4791-B91F-69B63C24A321}" destId="{07DC247D-65D8-4BE6-B596-2AAFC73F054F}" srcOrd="5" destOrd="0" presId="urn:microsoft.com/office/officeart/2005/8/layout/list1"/>
    <dgm:cxn modelId="{955ACA55-F5DE-4AF0-BEF6-4B1E0B7F6CF5}" type="presParOf" srcId="{5F81911C-930B-4791-B91F-69B63C24A321}" destId="{F029A5C9-B02A-456C-AB8A-E6358F264CB5}" srcOrd="6" destOrd="0" presId="urn:microsoft.com/office/officeart/2005/8/layout/list1"/>
    <dgm:cxn modelId="{73302D30-E995-48F0-B4A5-034B1C8E20B2}" type="presParOf" srcId="{5F81911C-930B-4791-B91F-69B63C24A321}" destId="{32FFACA1-6EE9-4CEB-9FEE-52FCFAA002B8}" srcOrd="7" destOrd="0" presId="urn:microsoft.com/office/officeart/2005/8/layout/list1"/>
    <dgm:cxn modelId="{1686CDB6-F8A4-466A-8D36-61733F810241}" type="presParOf" srcId="{5F81911C-930B-4791-B91F-69B63C24A321}" destId="{4EA99045-C30B-4DE1-AF63-F73209EFEC6B}" srcOrd="8" destOrd="0" presId="urn:microsoft.com/office/officeart/2005/8/layout/list1"/>
    <dgm:cxn modelId="{42B1FDFB-3445-45A8-B3D1-096F69249EC0}" type="presParOf" srcId="{4EA99045-C30B-4DE1-AF63-F73209EFEC6B}" destId="{38804491-0E22-4C17-B2C3-A8161AF0E07C}" srcOrd="0" destOrd="0" presId="urn:microsoft.com/office/officeart/2005/8/layout/list1"/>
    <dgm:cxn modelId="{8E5D71E0-D0D9-42FB-8A25-5456203E99A9}" type="presParOf" srcId="{4EA99045-C30B-4DE1-AF63-F73209EFEC6B}" destId="{DA6017A9-0B91-4027-B6D7-7A8C9CF31B00}" srcOrd="1" destOrd="0" presId="urn:microsoft.com/office/officeart/2005/8/layout/list1"/>
    <dgm:cxn modelId="{F8212AA7-8150-4495-9123-1DE6C65D9FAA}" type="presParOf" srcId="{5F81911C-930B-4791-B91F-69B63C24A321}" destId="{89965EE6-B34D-43A7-B9C3-A27ED701F17E}" srcOrd="9" destOrd="0" presId="urn:microsoft.com/office/officeart/2005/8/layout/list1"/>
    <dgm:cxn modelId="{856C6C6D-CF29-4ACC-AFDE-CCAA75E65E22}" type="presParOf" srcId="{5F81911C-930B-4791-B91F-69B63C24A321}" destId="{B1184864-9653-4EB9-9AA3-96DE089FF2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E605B7-580C-4F55-9ACD-DE2F6FB921D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8EB343-713E-4650-81C1-680E86BC1512}">
      <dgm:prSet/>
      <dgm:spPr/>
      <dgm:t>
        <a:bodyPr/>
        <a:lstStyle/>
        <a:p>
          <a:r>
            <a:rPr lang="en-US"/>
            <a:t>Why MongoDB?</a:t>
          </a:r>
        </a:p>
      </dgm:t>
    </dgm:pt>
    <dgm:pt modelId="{0DFC83AB-D89D-4AC6-8358-3AD62D173D67}" type="parTrans" cxnId="{CD52C5D5-B393-4141-9499-C9B10C94B1E0}">
      <dgm:prSet/>
      <dgm:spPr/>
      <dgm:t>
        <a:bodyPr/>
        <a:lstStyle/>
        <a:p>
          <a:endParaRPr lang="en-US"/>
        </a:p>
      </dgm:t>
    </dgm:pt>
    <dgm:pt modelId="{407B571D-4181-4070-B5AB-A0D597AAD70A}" type="sibTrans" cxnId="{CD52C5D5-B393-4141-9499-C9B10C94B1E0}">
      <dgm:prSet/>
      <dgm:spPr/>
      <dgm:t>
        <a:bodyPr/>
        <a:lstStyle/>
        <a:p>
          <a:endParaRPr lang="en-US"/>
        </a:p>
      </dgm:t>
    </dgm:pt>
    <dgm:pt modelId="{5A658CF3-BD6A-4B0E-85D1-955AFFA06FFE}">
      <dgm:prSet/>
      <dgm:spPr/>
      <dgm:t>
        <a:bodyPr/>
        <a:lstStyle/>
        <a:p>
          <a:r>
            <a:rPr lang="en-US"/>
            <a:t>Ideal for hierarchical, semi-structured data</a:t>
          </a:r>
        </a:p>
      </dgm:t>
    </dgm:pt>
    <dgm:pt modelId="{4572F968-8646-4355-89C4-F2DF72BFFAB0}" type="parTrans" cxnId="{4FDD247E-FBF3-4893-A717-071C5473AEDD}">
      <dgm:prSet/>
      <dgm:spPr/>
      <dgm:t>
        <a:bodyPr/>
        <a:lstStyle/>
        <a:p>
          <a:endParaRPr lang="en-US"/>
        </a:p>
      </dgm:t>
    </dgm:pt>
    <dgm:pt modelId="{5F78B72C-CD2B-4EF7-A808-23D957683ABA}" type="sibTrans" cxnId="{4FDD247E-FBF3-4893-A717-071C5473AEDD}">
      <dgm:prSet/>
      <dgm:spPr/>
      <dgm:t>
        <a:bodyPr/>
        <a:lstStyle/>
        <a:p>
          <a:endParaRPr lang="en-US"/>
        </a:p>
      </dgm:t>
    </dgm:pt>
    <dgm:pt modelId="{FA39C170-894C-4B6E-A99B-8ACA96BB3B3F}">
      <dgm:prSet/>
      <dgm:spPr/>
      <dgm:t>
        <a:bodyPr/>
        <a:lstStyle/>
        <a:p>
          <a:r>
            <a:rPr lang="en-US"/>
            <a:t>Naturally fits athlete profiles and activity records</a:t>
          </a:r>
        </a:p>
      </dgm:t>
    </dgm:pt>
    <dgm:pt modelId="{0A28A9F9-5186-4518-9E7B-7E487EA87DC9}" type="parTrans" cxnId="{1A217E08-4EF6-450A-83DA-A544309E83DC}">
      <dgm:prSet/>
      <dgm:spPr/>
      <dgm:t>
        <a:bodyPr/>
        <a:lstStyle/>
        <a:p>
          <a:endParaRPr lang="en-US"/>
        </a:p>
      </dgm:t>
    </dgm:pt>
    <dgm:pt modelId="{A4ED8C08-D524-414E-AE47-147BF0525053}" type="sibTrans" cxnId="{1A217E08-4EF6-450A-83DA-A544309E83DC}">
      <dgm:prSet/>
      <dgm:spPr/>
      <dgm:t>
        <a:bodyPr/>
        <a:lstStyle/>
        <a:p>
          <a:endParaRPr lang="en-US"/>
        </a:p>
      </dgm:t>
    </dgm:pt>
    <dgm:pt modelId="{581D4F44-988B-48B9-AA39-C74BD25C6B1F}">
      <dgm:prSet/>
      <dgm:spPr/>
      <dgm:t>
        <a:bodyPr/>
        <a:lstStyle/>
        <a:p>
          <a:r>
            <a:rPr lang="en-US"/>
            <a:t>Database Structure:</a:t>
          </a:r>
        </a:p>
      </dgm:t>
    </dgm:pt>
    <dgm:pt modelId="{38629A27-88FB-4F54-93CF-2AA9AD94B6F5}" type="parTrans" cxnId="{A2C8EF73-DEB2-411B-A2D9-1C26375A6BD9}">
      <dgm:prSet/>
      <dgm:spPr/>
      <dgm:t>
        <a:bodyPr/>
        <a:lstStyle/>
        <a:p>
          <a:endParaRPr lang="en-US"/>
        </a:p>
      </dgm:t>
    </dgm:pt>
    <dgm:pt modelId="{B278AB48-1E88-4345-ABB9-454720E6F17C}" type="sibTrans" cxnId="{A2C8EF73-DEB2-411B-A2D9-1C26375A6BD9}">
      <dgm:prSet/>
      <dgm:spPr/>
      <dgm:t>
        <a:bodyPr/>
        <a:lstStyle/>
        <a:p>
          <a:endParaRPr lang="en-US"/>
        </a:p>
      </dgm:t>
    </dgm:pt>
    <dgm:pt modelId="{B38B3495-AF87-4D6E-99CF-279F91A746B5}">
      <dgm:prSet/>
      <dgm:spPr/>
      <dgm:t>
        <a:bodyPr/>
        <a:lstStyle/>
        <a:p>
          <a:r>
            <a:rPr lang="en-US"/>
            <a:t>Database Name: strava-db</a:t>
          </a:r>
        </a:p>
      </dgm:t>
    </dgm:pt>
    <dgm:pt modelId="{58418D07-A556-4EFC-ADD5-1BAC9532EC42}" type="parTrans" cxnId="{9CA36C5C-7081-49D1-96BE-676B29F90DBF}">
      <dgm:prSet/>
      <dgm:spPr/>
      <dgm:t>
        <a:bodyPr/>
        <a:lstStyle/>
        <a:p>
          <a:endParaRPr lang="en-US"/>
        </a:p>
      </dgm:t>
    </dgm:pt>
    <dgm:pt modelId="{0EEC09A0-5AD7-4825-84F0-905837766CE8}" type="sibTrans" cxnId="{9CA36C5C-7081-49D1-96BE-676B29F90DBF}">
      <dgm:prSet/>
      <dgm:spPr/>
      <dgm:t>
        <a:bodyPr/>
        <a:lstStyle/>
        <a:p>
          <a:endParaRPr lang="en-US"/>
        </a:p>
      </dgm:t>
    </dgm:pt>
    <dgm:pt modelId="{67059D56-0F54-454A-9B2D-0CFEA9BCFE59}">
      <dgm:prSet/>
      <dgm:spPr/>
      <dgm:t>
        <a:bodyPr/>
        <a:lstStyle/>
        <a:p>
          <a:r>
            <a:rPr lang="en-US"/>
            <a:t>Collections:</a:t>
          </a:r>
        </a:p>
      </dgm:t>
    </dgm:pt>
    <dgm:pt modelId="{6773CB1B-6E16-43C6-B4E3-AF221A822A23}" type="parTrans" cxnId="{FF5B09DE-4C4E-452D-A6A7-81AAEC186ACE}">
      <dgm:prSet/>
      <dgm:spPr/>
      <dgm:t>
        <a:bodyPr/>
        <a:lstStyle/>
        <a:p>
          <a:endParaRPr lang="en-US"/>
        </a:p>
      </dgm:t>
    </dgm:pt>
    <dgm:pt modelId="{CC579A7E-D2D7-48F0-8160-7CF43393EC4E}" type="sibTrans" cxnId="{FF5B09DE-4C4E-452D-A6A7-81AAEC186ACE}">
      <dgm:prSet/>
      <dgm:spPr/>
      <dgm:t>
        <a:bodyPr/>
        <a:lstStyle/>
        <a:p>
          <a:endParaRPr lang="en-US"/>
        </a:p>
      </dgm:t>
    </dgm:pt>
    <dgm:pt modelId="{000A9B6E-634B-4137-9EE4-89FB420E1C4B}">
      <dgm:prSet/>
      <dgm:spPr/>
      <dgm:t>
        <a:bodyPr/>
        <a:lstStyle/>
        <a:p>
          <a:r>
            <a:rPr lang="en-US"/>
            <a:t>athletes: stores ID, name, gender, weight, etc.</a:t>
          </a:r>
        </a:p>
      </dgm:t>
    </dgm:pt>
    <dgm:pt modelId="{C62D047C-9451-48BA-A9CC-EC814F01653D}" type="parTrans" cxnId="{35A9B38B-DCA8-4AA5-91BE-B2D1BE3D701A}">
      <dgm:prSet/>
      <dgm:spPr/>
      <dgm:t>
        <a:bodyPr/>
        <a:lstStyle/>
        <a:p>
          <a:endParaRPr lang="en-US"/>
        </a:p>
      </dgm:t>
    </dgm:pt>
    <dgm:pt modelId="{035E7BF5-329D-4B2C-8961-EE7EF4DB8755}" type="sibTrans" cxnId="{35A9B38B-DCA8-4AA5-91BE-B2D1BE3D701A}">
      <dgm:prSet/>
      <dgm:spPr/>
      <dgm:t>
        <a:bodyPr/>
        <a:lstStyle/>
        <a:p>
          <a:endParaRPr lang="en-US"/>
        </a:p>
      </dgm:t>
    </dgm:pt>
    <dgm:pt modelId="{6AD1FCA3-514F-4AF4-B496-8637808A10B2}">
      <dgm:prSet/>
      <dgm:spPr/>
      <dgm:t>
        <a:bodyPr/>
        <a:lstStyle/>
        <a:p>
          <a:r>
            <a:rPr lang="en-US"/>
            <a:t>activities: stores activity data (type, duration, distance, timestamps, streams) linked to athletes via athlete_id</a:t>
          </a:r>
        </a:p>
      </dgm:t>
    </dgm:pt>
    <dgm:pt modelId="{3617ED36-05CF-4D88-9875-B68687BD54D2}" type="parTrans" cxnId="{83C53E09-510E-47F4-9BEE-E4A0D8CD473B}">
      <dgm:prSet/>
      <dgm:spPr/>
      <dgm:t>
        <a:bodyPr/>
        <a:lstStyle/>
        <a:p>
          <a:endParaRPr lang="en-US"/>
        </a:p>
      </dgm:t>
    </dgm:pt>
    <dgm:pt modelId="{42BC6DDB-E7DB-4966-9D93-F1F7ED0EF3F5}" type="sibTrans" cxnId="{83C53E09-510E-47F4-9BEE-E4A0D8CD473B}">
      <dgm:prSet/>
      <dgm:spPr/>
      <dgm:t>
        <a:bodyPr/>
        <a:lstStyle/>
        <a:p>
          <a:endParaRPr lang="en-US"/>
        </a:p>
      </dgm:t>
    </dgm:pt>
    <dgm:pt modelId="{501C5D94-53E8-4B2E-B4BE-9CB5A126F0D3}" type="pres">
      <dgm:prSet presAssocID="{6EE605B7-580C-4F55-9ACD-DE2F6FB921D1}" presName="linear" presStyleCnt="0">
        <dgm:presLayoutVars>
          <dgm:dir/>
          <dgm:animLvl val="lvl"/>
          <dgm:resizeHandles val="exact"/>
        </dgm:presLayoutVars>
      </dgm:prSet>
      <dgm:spPr/>
    </dgm:pt>
    <dgm:pt modelId="{3B57CF8C-3050-4D0B-8EAD-54817CD0665A}" type="pres">
      <dgm:prSet presAssocID="{ED8EB343-713E-4650-81C1-680E86BC1512}" presName="parentLin" presStyleCnt="0"/>
      <dgm:spPr/>
    </dgm:pt>
    <dgm:pt modelId="{14251561-59FC-4D1F-B3D9-6EBE75D05E4A}" type="pres">
      <dgm:prSet presAssocID="{ED8EB343-713E-4650-81C1-680E86BC1512}" presName="parentLeftMargin" presStyleLbl="node1" presStyleIdx="0" presStyleCnt="2"/>
      <dgm:spPr/>
    </dgm:pt>
    <dgm:pt modelId="{C2088959-FC04-4FDF-AF2C-F33D9579EC7B}" type="pres">
      <dgm:prSet presAssocID="{ED8EB343-713E-4650-81C1-680E86BC15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757098-BAD0-45C3-8E34-30762708492E}" type="pres">
      <dgm:prSet presAssocID="{ED8EB343-713E-4650-81C1-680E86BC1512}" presName="negativeSpace" presStyleCnt="0"/>
      <dgm:spPr/>
    </dgm:pt>
    <dgm:pt modelId="{E383E60C-803A-4CED-BF42-F9B15A9DE477}" type="pres">
      <dgm:prSet presAssocID="{ED8EB343-713E-4650-81C1-680E86BC1512}" presName="childText" presStyleLbl="conFgAcc1" presStyleIdx="0" presStyleCnt="2">
        <dgm:presLayoutVars>
          <dgm:bulletEnabled val="1"/>
        </dgm:presLayoutVars>
      </dgm:prSet>
      <dgm:spPr/>
    </dgm:pt>
    <dgm:pt modelId="{65BD3924-C770-423F-9972-CA335E6B6F5B}" type="pres">
      <dgm:prSet presAssocID="{407B571D-4181-4070-B5AB-A0D597AAD70A}" presName="spaceBetweenRectangles" presStyleCnt="0"/>
      <dgm:spPr/>
    </dgm:pt>
    <dgm:pt modelId="{41B4F055-CB0B-4963-8B45-9C267BA5333B}" type="pres">
      <dgm:prSet presAssocID="{581D4F44-988B-48B9-AA39-C74BD25C6B1F}" presName="parentLin" presStyleCnt="0"/>
      <dgm:spPr/>
    </dgm:pt>
    <dgm:pt modelId="{A2299EDA-4170-4580-9261-96973DF9163C}" type="pres">
      <dgm:prSet presAssocID="{581D4F44-988B-48B9-AA39-C74BD25C6B1F}" presName="parentLeftMargin" presStyleLbl="node1" presStyleIdx="0" presStyleCnt="2"/>
      <dgm:spPr/>
    </dgm:pt>
    <dgm:pt modelId="{0AC3FE16-E076-4843-8A42-68F83C9A192F}" type="pres">
      <dgm:prSet presAssocID="{581D4F44-988B-48B9-AA39-C74BD25C6B1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91581FD-D1C6-470A-B901-8812C452AFAA}" type="pres">
      <dgm:prSet presAssocID="{581D4F44-988B-48B9-AA39-C74BD25C6B1F}" presName="negativeSpace" presStyleCnt="0"/>
      <dgm:spPr/>
    </dgm:pt>
    <dgm:pt modelId="{241193FF-F48A-4C48-918A-5F12EBDFE45F}" type="pres">
      <dgm:prSet presAssocID="{581D4F44-988B-48B9-AA39-C74BD25C6B1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282605-193F-4CE0-8952-E450F7EC5CA6}" type="presOf" srcId="{581D4F44-988B-48B9-AA39-C74BD25C6B1F}" destId="{A2299EDA-4170-4580-9261-96973DF9163C}" srcOrd="0" destOrd="0" presId="urn:microsoft.com/office/officeart/2005/8/layout/list1"/>
    <dgm:cxn modelId="{18D0C006-5176-4C5F-AC3E-0DCBC4FD4147}" type="presOf" srcId="{ED8EB343-713E-4650-81C1-680E86BC1512}" destId="{C2088959-FC04-4FDF-AF2C-F33D9579EC7B}" srcOrd="1" destOrd="0" presId="urn:microsoft.com/office/officeart/2005/8/layout/list1"/>
    <dgm:cxn modelId="{1A217E08-4EF6-450A-83DA-A544309E83DC}" srcId="{ED8EB343-713E-4650-81C1-680E86BC1512}" destId="{FA39C170-894C-4B6E-A99B-8ACA96BB3B3F}" srcOrd="1" destOrd="0" parTransId="{0A28A9F9-5186-4518-9E7B-7E487EA87DC9}" sibTransId="{A4ED8C08-D524-414E-AE47-147BF0525053}"/>
    <dgm:cxn modelId="{83C53E09-510E-47F4-9BEE-E4A0D8CD473B}" srcId="{67059D56-0F54-454A-9B2D-0CFEA9BCFE59}" destId="{6AD1FCA3-514F-4AF4-B496-8637808A10B2}" srcOrd="1" destOrd="0" parTransId="{3617ED36-05CF-4D88-9875-B68687BD54D2}" sibTransId="{42BC6DDB-E7DB-4966-9D93-F1F7ED0EF3F5}"/>
    <dgm:cxn modelId="{8EC6CE11-3327-4B5D-932A-0976A3E558D8}" type="presOf" srcId="{6AD1FCA3-514F-4AF4-B496-8637808A10B2}" destId="{241193FF-F48A-4C48-918A-5F12EBDFE45F}" srcOrd="0" destOrd="3" presId="urn:microsoft.com/office/officeart/2005/8/layout/list1"/>
    <dgm:cxn modelId="{1C3F9520-9AE5-4AA8-B1AD-3B60FC058E94}" type="presOf" srcId="{6EE605B7-580C-4F55-9ACD-DE2F6FB921D1}" destId="{501C5D94-53E8-4B2E-B4BE-9CB5A126F0D3}" srcOrd="0" destOrd="0" presId="urn:microsoft.com/office/officeart/2005/8/layout/list1"/>
    <dgm:cxn modelId="{F8D99829-3D6E-4635-AFBC-DE6F3387B6C4}" type="presOf" srcId="{5A658CF3-BD6A-4B0E-85D1-955AFFA06FFE}" destId="{E383E60C-803A-4CED-BF42-F9B15A9DE477}" srcOrd="0" destOrd="0" presId="urn:microsoft.com/office/officeart/2005/8/layout/list1"/>
    <dgm:cxn modelId="{1F291C3F-9A36-4415-9102-0F5288279C0E}" type="presOf" srcId="{000A9B6E-634B-4137-9EE4-89FB420E1C4B}" destId="{241193FF-F48A-4C48-918A-5F12EBDFE45F}" srcOrd="0" destOrd="2" presId="urn:microsoft.com/office/officeart/2005/8/layout/list1"/>
    <dgm:cxn modelId="{9CA36C5C-7081-49D1-96BE-676B29F90DBF}" srcId="{581D4F44-988B-48B9-AA39-C74BD25C6B1F}" destId="{B38B3495-AF87-4D6E-99CF-279F91A746B5}" srcOrd="0" destOrd="0" parTransId="{58418D07-A556-4EFC-ADD5-1BAC9532EC42}" sibTransId="{0EEC09A0-5AD7-4825-84F0-905837766CE8}"/>
    <dgm:cxn modelId="{30B0F14E-820E-4677-8261-C16EE22E3CFA}" type="presOf" srcId="{ED8EB343-713E-4650-81C1-680E86BC1512}" destId="{14251561-59FC-4D1F-B3D9-6EBE75D05E4A}" srcOrd="0" destOrd="0" presId="urn:microsoft.com/office/officeart/2005/8/layout/list1"/>
    <dgm:cxn modelId="{A2C8EF73-DEB2-411B-A2D9-1C26375A6BD9}" srcId="{6EE605B7-580C-4F55-9ACD-DE2F6FB921D1}" destId="{581D4F44-988B-48B9-AA39-C74BD25C6B1F}" srcOrd="1" destOrd="0" parTransId="{38629A27-88FB-4F54-93CF-2AA9AD94B6F5}" sibTransId="{B278AB48-1E88-4345-ABB9-454720E6F17C}"/>
    <dgm:cxn modelId="{4FDD247E-FBF3-4893-A717-071C5473AEDD}" srcId="{ED8EB343-713E-4650-81C1-680E86BC1512}" destId="{5A658CF3-BD6A-4B0E-85D1-955AFFA06FFE}" srcOrd="0" destOrd="0" parTransId="{4572F968-8646-4355-89C4-F2DF72BFFAB0}" sibTransId="{5F78B72C-CD2B-4EF7-A808-23D957683ABA}"/>
    <dgm:cxn modelId="{35A9B38B-DCA8-4AA5-91BE-B2D1BE3D701A}" srcId="{67059D56-0F54-454A-9B2D-0CFEA9BCFE59}" destId="{000A9B6E-634B-4137-9EE4-89FB420E1C4B}" srcOrd="0" destOrd="0" parTransId="{C62D047C-9451-48BA-A9CC-EC814F01653D}" sibTransId="{035E7BF5-329D-4B2C-8961-EE7EF4DB8755}"/>
    <dgm:cxn modelId="{3734C78B-A43E-4ADE-9F2D-C664F30EC083}" type="presOf" srcId="{67059D56-0F54-454A-9B2D-0CFEA9BCFE59}" destId="{241193FF-F48A-4C48-918A-5F12EBDFE45F}" srcOrd="0" destOrd="1" presId="urn:microsoft.com/office/officeart/2005/8/layout/list1"/>
    <dgm:cxn modelId="{6DF438B4-D289-42FB-BA76-DF7F45DBE584}" type="presOf" srcId="{B38B3495-AF87-4D6E-99CF-279F91A746B5}" destId="{241193FF-F48A-4C48-918A-5F12EBDFE45F}" srcOrd="0" destOrd="0" presId="urn:microsoft.com/office/officeart/2005/8/layout/list1"/>
    <dgm:cxn modelId="{F38E50C4-6D00-4813-AF5B-83A031BDE0D7}" type="presOf" srcId="{581D4F44-988B-48B9-AA39-C74BD25C6B1F}" destId="{0AC3FE16-E076-4843-8A42-68F83C9A192F}" srcOrd="1" destOrd="0" presId="urn:microsoft.com/office/officeart/2005/8/layout/list1"/>
    <dgm:cxn modelId="{8743E1D2-03BC-41C7-8550-C1D97D5259B1}" type="presOf" srcId="{FA39C170-894C-4B6E-A99B-8ACA96BB3B3F}" destId="{E383E60C-803A-4CED-BF42-F9B15A9DE477}" srcOrd="0" destOrd="1" presId="urn:microsoft.com/office/officeart/2005/8/layout/list1"/>
    <dgm:cxn modelId="{CD52C5D5-B393-4141-9499-C9B10C94B1E0}" srcId="{6EE605B7-580C-4F55-9ACD-DE2F6FB921D1}" destId="{ED8EB343-713E-4650-81C1-680E86BC1512}" srcOrd="0" destOrd="0" parTransId="{0DFC83AB-D89D-4AC6-8358-3AD62D173D67}" sibTransId="{407B571D-4181-4070-B5AB-A0D597AAD70A}"/>
    <dgm:cxn modelId="{FF5B09DE-4C4E-452D-A6A7-81AAEC186ACE}" srcId="{581D4F44-988B-48B9-AA39-C74BD25C6B1F}" destId="{67059D56-0F54-454A-9B2D-0CFEA9BCFE59}" srcOrd="1" destOrd="0" parTransId="{6773CB1B-6E16-43C6-B4E3-AF221A822A23}" sibTransId="{CC579A7E-D2D7-48F0-8160-7CF43393EC4E}"/>
    <dgm:cxn modelId="{61C89232-96FC-4B51-A981-81C82F9EA883}" type="presParOf" srcId="{501C5D94-53E8-4B2E-B4BE-9CB5A126F0D3}" destId="{3B57CF8C-3050-4D0B-8EAD-54817CD0665A}" srcOrd="0" destOrd="0" presId="urn:microsoft.com/office/officeart/2005/8/layout/list1"/>
    <dgm:cxn modelId="{6D8E3BA8-CFD5-489F-878E-CBBAD1CC5884}" type="presParOf" srcId="{3B57CF8C-3050-4D0B-8EAD-54817CD0665A}" destId="{14251561-59FC-4D1F-B3D9-6EBE75D05E4A}" srcOrd="0" destOrd="0" presId="urn:microsoft.com/office/officeart/2005/8/layout/list1"/>
    <dgm:cxn modelId="{EC7368CC-49B2-43BC-A666-330BECDB0324}" type="presParOf" srcId="{3B57CF8C-3050-4D0B-8EAD-54817CD0665A}" destId="{C2088959-FC04-4FDF-AF2C-F33D9579EC7B}" srcOrd="1" destOrd="0" presId="urn:microsoft.com/office/officeart/2005/8/layout/list1"/>
    <dgm:cxn modelId="{31ED4028-5FB8-4937-B988-8ADA6A0ECCF0}" type="presParOf" srcId="{501C5D94-53E8-4B2E-B4BE-9CB5A126F0D3}" destId="{F4757098-BAD0-45C3-8E34-30762708492E}" srcOrd="1" destOrd="0" presId="urn:microsoft.com/office/officeart/2005/8/layout/list1"/>
    <dgm:cxn modelId="{6A289FCB-0B09-4DDC-8FBA-D8E53B9C3595}" type="presParOf" srcId="{501C5D94-53E8-4B2E-B4BE-9CB5A126F0D3}" destId="{E383E60C-803A-4CED-BF42-F9B15A9DE477}" srcOrd="2" destOrd="0" presId="urn:microsoft.com/office/officeart/2005/8/layout/list1"/>
    <dgm:cxn modelId="{6E64BF57-20D4-492F-83E8-75A1442B9ECD}" type="presParOf" srcId="{501C5D94-53E8-4B2E-B4BE-9CB5A126F0D3}" destId="{65BD3924-C770-423F-9972-CA335E6B6F5B}" srcOrd="3" destOrd="0" presId="urn:microsoft.com/office/officeart/2005/8/layout/list1"/>
    <dgm:cxn modelId="{1692B2B1-EBE4-4C48-8E5E-CC9991667226}" type="presParOf" srcId="{501C5D94-53E8-4B2E-B4BE-9CB5A126F0D3}" destId="{41B4F055-CB0B-4963-8B45-9C267BA5333B}" srcOrd="4" destOrd="0" presId="urn:microsoft.com/office/officeart/2005/8/layout/list1"/>
    <dgm:cxn modelId="{2D2820E3-10E9-45C0-B8F9-CAFB14A58409}" type="presParOf" srcId="{41B4F055-CB0B-4963-8B45-9C267BA5333B}" destId="{A2299EDA-4170-4580-9261-96973DF9163C}" srcOrd="0" destOrd="0" presId="urn:microsoft.com/office/officeart/2005/8/layout/list1"/>
    <dgm:cxn modelId="{CF5163CF-C197-4E28-9D58-863C15F278CF}" type="presParOf" srcId="{41B4F055-CB0B-4963-8B45-9C267BA5333B}" destId="{0AC3FE16-E076-4843-8A42-68F83C9A192F}" srcOrd="1" destOrd="0" presId="urn:microsoft.com/office/officeart/2005/8/layout/list1"/>
    <dgm:cxn modelId="{4D775277-9E2F-47E8-8871-2D4B729D95E0}" type="presParOf" srcId="{501C5D94-53E8-4B2E-B4BE-9CB5A126F0D3}" destId="{291581FD-D1C6-470A-B901-8812C452AFAA}" srcOrd="5" destOrd="0" presId="urn:microsoft.com/office/officeart/2005/8/layout/list1"/>
    <dgm:cxn modelId="{7190E941-B491-4482-86A6-E2601E77037F}" type="presParOf" srcId="{501C5D94-53E8-4B2E-B4BE-9CB5A126F0D3}" destId="{241193FF-F48A-4C48-918A-5F12EBDFE45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3AA614-CBFF-4CB9-99FD-BAA8C47C415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542CD7-401E-4E57-A2F4-5AA2871880ED}">
      <dgm:prSet/>
      <dgm:spPr/>
      <dgm:t>
        <a:bodyPr/>
        <a:lstStyle/>
        <a:p>
          <a:r>
            <a:rPr lang="en-US"/>
            <a:t>Purpose:</a:t>
          </a:r>
        </a:p>
      </dgm:t>
    </dgm:pt>
    <dgm:pt modelId="{F30B87AB-6C48-4EDB-A650-2F7F4DC173B9}" type="parTrans" cxnId="{954241E7-CF79-4251-8CE5-A377A6EF2324}">
      <dgm:prSet/>
      <dgm:spPr/>
      <dgm:t>
        <a:bodyPr/>
        <a:lstStyle/>
        <a:p>
          <a:endParaRPr lang="en-US"/>
        </a:p>
      </dgm:t>
    </dgm:pt>
    <dgm:pt modelId="{70E76B6B-3177-433F-A013-6C568D5B95D2}" type="sibTrans" cxnId="{954241E7-CF79-4251-8CE5-A377A6EF2324}">
      <dgm:prSet/>
      <dgm:spPr/>
      <dgm:t>
        <a:bodyPr/>
        <a:lstStyle/>
        <a:p>
          <a:endParaRPr lang="en-US"/>
        </a:p>
      </dgm:t>
    </dgm:pt>
    <dgm:pt modelId="{32FFF457-01F1-45F2-B315-EA50E22593CF}">
      <dgm:prSet/>
      <dgm:spPr/>
      <dgm:t>
        <a:bodyPr/>
        <a:lstStyle/>
        <a:p>
          <a:r>
            <a:rPr lang="en-US"/>
            <a:t>Abstract API interactions and simplify data access for developers and analysts.</a:t>
          </a:r>
        </a:p>
      </dgm:t>
    </dgm:pt>
    <dgm:pt modelId="{7987FD4E-056E-4596-ABB2-4744023FC108}" type="parTrans" cxnId="{FD6C68F8-346E-4914-83D2-F2CAFC31D65D}">
      <dgm:prSet/>
      <dgm:spPr/>
      <dgm:t>
        <a:bodyPr/>
        <a:lstStyle/>
        <a:p>
          <a:endParaRPr lang="en-US"/>
        </a:p>
      </dgm:t>
    </dgm:pt>
    <dgm:pt modelId="{979E75C4-AEC8-4400-83E9-D4BE4212ACB5}" type="sibTrans" cxnId="{FD6C68F8-346E-4914-83D2-F2CAFC31D65D}">
      <dgm:prSet/>
      <dgm:spPr/>
      <dgm:t>
        <a:bodyPr/>
        <a:lstStyle/>
        <a:p>
          <a:endParaRPr lang="en-US"/>
        </a:p>
      </dgm:t>
    </dgm:pt>
    <dgm:pt modelId="{C50D6FCC-FC1B-4256-A42C-81D21CBB56E8}">
      <dgm:prSet/>
      <dgm:spPr/>
      <dgm:t>
        <a:bodyPr/>
        <a:lstStyle/>
        <a:p>
          <a:r>
            <a:rPr lang="en-US"/>
            <a:t>Features:</a:t>
          </a:r>
        </a:p>
      </dgm:t>
    </dgm:pt>
    <dgm:pt modelId="{A9B07420-3A60-4146-9C83-B40DD4D073DA}" type="parTrans" cxnId="{43E6F57D-43CC-4E6E-B796-A908AF13A21F}">
      <dgm:prSet/>
      <dgm:spPr/>
      <dgm:t>
        <a:bodyPr/>
        <a:lstStyle/>
        <a:p>
          <a:endParaRPr lang="en-US"/>
        </a:p>
      </dgm:t>
    </dgm:pt>
    <dgm:pt modelId="{C8A467C5-E176-41C6-A4FB-C22936068A3A}" type="sibTrans" cxnId="{43E6F57D-43CC-4E6E-B796-A908AF13A21F}">
      <dgm:prSet/>
      <dgm:spPr/>
      <dgm:t>
        <a:bodyPr/>
        <a:lstStyle/>
        <a:p>
          <a:endParaRPr lang="en-US"/>
        </a:p>
      </dgm:t>
    </dgm:pt>
    <dgm:pt modelId="{0F652488-97B8-4863-9A3E-6C69E688191D}">
      <dgm:prSet/>
      <dgm:spPr/>
      <dgm:t>
        <a:bodyPr/>
        <a:lstStyle/>
        <a:p>
          <a:r>
            <a:rPr lang="en-US"/>
            <a:t>Client Class: core interface for API interaction</a:t>
          </a:r>
        </a:p>
      </dgm:t>
    </dgm:pt>
    <dgm:pt modelId="{14180D8B-E20C-4C1A-8F5A-ACBFACFA5A52}" type="parTrans" cxnId="{EF94CE80-D642-487E-B2C4-D1D756647C5E}">
      <dgm:prSet/>
      <dgm:spPr/>
      <dgm:t>
        <a:bodyPr/>
        <a:lstStyle/>
        <a:p>
          <a:endParaRPr lang="en-US"/>
        </a:p>
      </dgm:t>
    </dgm:pt>
    <dgm:pt modelId="{D0095F78-EC9B-4663-8F0C-B552B1AD3420}" type="sibTrans" cxnId="{EF94CE80-D642-487E-B2C4-D1D756647C5E}">
      <dgm:prSet/>
      <dgm:spPr/>
      <dgm:t>
        <a:bodyPr/>
        <a:lstStyle/>
        <a:p>
          <a:endParaRPr lang="en-US"/>
        </a:p>
      </dgm:t>
    </dgm:pt>
    <dgm:pt modelId="{07320F17-EED1-4498-B76A-20F99CF0FCCA}">
      <dgm:prSet/>
      <dgm:spPr/>
      <dgm:t>
        <a:bodyPr/>
        <a:lstStyle/>
        <a:p>
          <a:r>
            <a:rPr lang="en-US"/>
            <a:t>Service Modules: manage athletes, activities, and streams</a:t>
          </a:r>
        </a:p>
      </dgm:t>
    </dgm:pt>
    <dgm:pt modelId="{C17C8230-C77C-4CB8-A0CA-63517DD83439}" type="parTrans" cxnId="{3B11AC6F-2867-4700-95EF-0F49B840990A}">
      <dgm:prSet/>
      <dgm:spPr/>
      <dgm:t>
        <a:bodyPr/>
        <a:lstStyle/>
        <a:p>
          <a:endParaRPr lang="en-US"/>
        </a:p>
      </dgm:t>
    </dgm:pt>
    <dgm:pt modelId="{0E577821-AC06-49F9-ABA7-FBD64E12F897}" type="sibTrans" cxnId="{3B11AC6F-2867-4700-95EF-0F49B840990A}">
      <dgm:prSet/>
      <dgm:spPr/>
      <dgm:t>
        <a:bodyPr/>
        <a:lstStyle/>
        <a:p>
          <a:endParaRPr lang="en-US"/>
        </a:p>
      </dgm:t>
    </dgm:pt>
    <dgm:pt modelId="{41CCE7FA-BDE3-463D-9421-F4382FEF2B0E}">
      <dgm:prSet/>
      <dgm:spPr/>
      <dgm:t>
        <a:bodyPr/>
        <a:lstStyle/>
        <a:p>
          <a:r>
            <a:rPr lang="en-US"/>
            <a:t>Utilities: config handling and custom exceptions</a:t>
          </a:r>
        </a:p>
      </dgm:t>
    </dgm:pt>
    <dgm:pt modelId="{F39B0774-59D7-46A5-805D-D24CBF4BEB73}" type="parTrans" cxnId="{CC285B34-52A4-412F-A563-11E0845B75EC}">
      <dgm:prSet/>
      <dgm:spPr/>
      <dgm:t>
        <a:bodyPr/>
        <a:lstStyle/>
        <a:p>
          <a:endParaRPr lang="en-US"/>
        </a:p>
      </dgm:t>
    </dgm:pt>
    <dgm:pt modelId="{48EFAE59-B359-4004-9482-7B5C73DB2591}" type="sibTrans" cxnId="{CC285B34-52A4-412F-A563-11E0845B75EC}">
      <dgm:prSet/>
      <dgm:spPr/>
      <dgm:t>
        <a:bodyPr/>
        <a:lstStyle/>
        <a:p>
          <a:endParaRPr lang="en-US"/>
        </a:p>
      </dgm:t>
    </dgm:pt>
    <dgm:pt modelId="{2F581F71-D263-45B9-ACAF-661C056ECA85}">
      <dgm:prSet/>
      <dgm:spPr/>
      <dgm:t>
        <a:bodyPr/>
        <a:lstStyle/>
        <a:p>
          <a:r>
            <a:rPr lang="en-US"/>
            <a:t>Advantages:</a:t>
          </a:r>
        </a:p>
      </dgm:t>
    </dgm:pt>
    <dgm:pt modelId="{5BF7CBA3-F5F3-4C12-8030-7D09917B949E}" type="parTrans" cxnId="{4174EE36-B810-4836-8C4C-5810AAD7A19A}">
      <dgm:prSet/>
      <dgm:spPr/>
      <dgm:t>
        <a:bodyPr/>
        <a:lstStyle/>
        <a:p>
          <a:endParaRPr lang="en-US"/>
        </a:p>
      </dgm:t>
    </dgm:pt>
    <dgm:pt modelId="{1947628A-AF89-4D47-AEDA-9AA0D6CF5342}" type="sibTrans" cxnId="{4174EE36-B810-4836-8C4C-5810AAD7A19A}">
      <dgm:prSet/>
      <dgm:spPr/>
      <dgm:t>
        <a:bodyPr/>
        <a:lstStyle/>
        <a:p>
          <a:endParaRPr lang="en-US"/>
        </a:p>
      </dgm:t>
    </dgm:pt>
    <dgm:pt modelId="{B5DF0090-CC10-42D3-95A6-FD22E3ABF620}">
      <dgm:prSet/>
      <dgm:spPr/>
      <dgm:t>
        <a:bodyPr/>
        <a:lstStyle/>
        <a:p>
          <a:r>
            <a:rPr lang="en-US"/>
            <a:t>Object-oriented design</a:t>
          </a:r>
        </a:p>
      </dgm:t>
    </dgm:pt>
    <dgm:pt modelId="{226A40AD-879F-4620-8A77-ED36950A1CEC}" type="parTrans" cxnId="{9327D003-DDED-484F-95C6-7A7C491F4572}">
      <dgm:prSet/>
      <dgm:spPr/>
      <dgm:t>
        <a:bodyPr/>
        <a:lstStyle/>
        <a:p>
          <a:endParaRPr lang="en-US"/>
        </a:p>
      </dgm:t>
    </dgm:pt>
    <dgm:pt modelId="{2839B003-6F4A-455F-8C5A-1B024912287A}" type="sibTrans" cxnId="{9327D003-DDED-484F-95C6-7A7C491F4572}">
      <dgm:prSet/>
      <dgm:spPr/>
      <dgm:t>
        <a:bodyPr/>
        <a:lstStyle/>
        <a:p>
          <a:endParaRPr lang="en-US"/>
        </a:p>
      </dgm:t>
    </dgm:pt>
    <dgm:pt modelId="{835326F1-6A56-4257-BF3D-A992FCA3DC7F}">
      <dgm:prSet/>
      <dgm:spPr/>
      <dgm:t>
        <a:bodyPr/>
        <a:lstStyle/>
        <a:p>
          <a:r>
            <a:rPr lang="en-US"/>
            <a:t>Easy integration into scripts or tools</a:t>
          </a:r>
        </a:p>
      </dgm:t>
    </dgm:pt>
    <dgm:pt modelId="{0C5E80B3-9EB3-480B-8257-C4F1E395E4D5}" type="parTrans" cxnId="{7A739510-DB0A-4E2B-BDE6-693667E519DA}">
      <dgm:prSet/>
      <dgm:spPr/>
      <dgm:t>
        <a:bodyPr/>
        <a:lstStyle/>
        <a:p>
          <a:endParaRPr lang="en-US"/>
        </a:p>
      </dgm:t>
    </dgm:pt>
    <dgm:pt modelId="{AD3A4A1B-3586-48B7-B065-F88BD1D74F3C}" type="sibTrans" cxnId="{7A739510-DB0A-4E2B-BDE6-693667E519DA}">
      <dgm:prSet/>
      <dgm:spPr/>
      <dgm:t>
        <a:bodyPr/>
        <a:lstStyle/>
        <a:p>
          <a:endParaRPr lang="en-US"/>
        </a:p>
      </dgm:t>
    </dgm:pt>
    <dgm:pt modelId="{EB6922E6-7163-4072-A941-936C7C80EBB8}">
      <dgm:prSet/>
      <dgm:spPr/>
      <dgm:t>
        <a:bodyPr/>
        <a:lstStyle/>
        <a:p>
          <a:r>
            <a:rPr lang="en-US"/>
            <a:t>Fetch activities by time range, get summaries, etc.</a:t>
          </a:r>
        </a:p>
      </dgm:t>
    </dgm:pt>
    <dgm:pt modelId="{F884A046-FAC4-4735-94E8-6A61DADF0844}" type="parTrans" cxnId="{C541B13A-B96A-44B2-9EF6-B12EB93423B8}">
      <dgm:prSet/>
      <dgm:spPr/>
      <dgm:t>
        <a:bodyPr/>
        <a:lstStyle/>
        <a:p>
          <a:endParaRPr lang="en-US"/>
        </a:p>
      </dgm:t>
    </dgm:pt>
    <dgm:pt modelId="{A5F23243-F7AB-4BC5-9A84-78D97FF861AD}" type="sibTrans" cxnId="{C541B13A-B96A-44B2-9EF6-B12EB93423B8}">
      <dgm:prSet/>
      <dgm:spPr/>
      <dgm:t>
        <a:bodyPr/>
        <a:lstStyle/>
        <a:p>
          <a:endParaRPr lang="en-US"/>
        </a:p>
      </dgm:t>
    </dgm:pt>
    <dgm:pt modelId="{535BED52-9E8D-4DD3-AD57-ADF820F7D114}" type="pres">
      <dgm:prSet presAssocID="{A03AA614-CBFF-4CB9-99FD-BAA8C47C4151}" presName="linear" presStyleCnt="0">
        <dgm:presLayoutVars>
          <dgm:dir/>
          <dgm:animLvl val="lvl"/>
          <dgm:resizeHandles val="exact"/>
        </dgm:presLayoutVars>
      </dgm:prSet>
      <dgm:spPr/>
    </dgm:pt>
    <dgm:pt modelId="{3D7521B8-9234-4387-8A87-65E38146B485}" type="pres">
      <dgm:prSet presAssocID="{38542CD7-401E-4E57-A2F4-5AA2871880ED}" presName="parentLin" presStyleCnt="0"/>
      <dgm:spPr/>
    </dgm:pt>
    <dgm:pt modelId="{669D19D4-135B-496A-BEAD-FBA9CB2CF2C1}" type="pres">
      <dgm:prSet presAssocID="{38542CD7-401E-4E57-A2F4-5AA2871880ED}" presName="parentLeftMargin" presStyleLbl="node1" presStyleIdx="0" presStyleCnt="3"/>
      <dgm:spPr/>
    </dgm:pt>
    <dgm:pt modelId="{946FCF1D-CF89-4BC8-8F69-6B27B19DCD4F}" type="pres">
      <dgm:prSet presAssocID="{38542CD7-401E-4E57-A2F4-5AA2871880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018BCA-BB16-4B11-9CAA-7030FA6C8216}" type="pres">
      <dgm:prSet presAssocID="{38542CD7-401E-4E57-A2F4-5AA2871880ED}" presName="negativeSpace" presStyleCnt="0"/>
      <dgm:spPr/>
    </dgm:pt>
    <dgm:pt modelId="{AB5AA417-355B-4373-86B9-98085B8763F4}" type="pres">
      <dgm:prSet presAssocID="{38542CD7-401E-4E57-A2F4-5AA2871880ED}" presName="childText" presStyleLbl="conFgAcc1" presStyleIdx="0" presStyleCnt="3">
        <dgm:presLayoutVars>
          <dgm:bulletEnabled val="1"/>
        </dgm:presLayoutVars>
      </dgm:prSet>
      <dgm:spPr/>
    </dgm:pt>
    <dgm:pt modelId="{AE43E379-66F7-4501-B494-B97B16BB3987}" type="pres">
      <dgm:prSet presAssocID="{70E76B6B-3177-433F-A013-6C568D5B95D2}" presName="spaceBetweenRectangles" presStyleCnt="0"/>
      <dgm:spPr/>
    </dgm:pt>
    <dgm:pt modelId="{5B3A7C13-B345-47E3-99E9-5F56D57EC4E7}" type="pres">
      <dgm:prSet presAssocID="{C50D6FCC-FC1B-4256-A42C-81D21CBB56E8}" presName="parentLin" presStyleCnt="0"/>
      <dgm:spPr/>
    </dgm:pt>
    <dgm:pt modelId="{073FC5DF-2824-4ED1-841E-2F598F359020}" type="pres">
      <dgm:prSet presAssocID="{C50D6FCC-FC1B-4256-A42C-81D21CBB56E8}" presName="parentLeftMargin" presStyleLbl="node1" presStyleIdx="0" presStyleCnt="3"/>
      <dgm:spPr/>
    </dgm:pt>
    <dgm:pt modelId="{7D7BBA80-D312-48A6-814B-54E68D5EC6F3}" type="pres">
      <dgm:prSet presAssocID="{C50D6FCC-FC1B-4256-A42C-81D21CBB56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0B90008-464E-48ED-A52B-17EADB9F70DB}" type="pres">
      <dgm:prSet presAssocID="{C50D6FCC-FC1B-4256-A42C-81D21CBB56E8}" presName="negativeSpace" presStyleCnt="0"/>
      <dgm:spPr/>
    </dgm:pt>
    <dgm:pt modelId="{684F89DD-080F-4192-B662-5DBDD6132DA6}" type="pres">
      <dgm:prSet presAssocID="{C50D6FCC-FC1B-4256-A42C-81D21CBB56E8}" presName="childText" presStyleLbl="conFgAcc1" presStyleIdx="1" presStyleCnt="3">
        <dgm:presLayoutVars>
          <dgm:bulletEnabled val="1"/>
        </dgm:presLayoutVars>
      </dgm:prSet>
      <dgm:spPr/>
    </dgm:pt>
    <dgm:pt modelId="{7C57281C-02E5-4DD8-8358-D2AF5EC410F7}" type="pres">
      <dgm:prSet presAssocID="{C8A467C5-E176-41C6-A4FB-C22936068A3A}" presName="spaceBetweenRectangles" presStyleCnt="0"/>
      <dgm:spPr/>
    </dgm:pt>
    <dgm:pt modelId="{E0899860-AA3A-4F23-AB19-53DC417CB529}" type="pres">
      <dgm:prSet presAssocID="{2F581F71-D263-45B9-ACAF-661C056ECA85}" presName="parentLin" presStyleCnt="0"/>
      <dgm:spPr/>
    </dgm:pt>
    <dgm:pt modelId="{262F3A70-E1BD-4B78-A294-BDE6162F893A}" type="pres">
      <dgm:prSet presAssocID="{2F581F71-D263-45B9-ACAF-661C056ECA85}" presName="parentLeftMargin" presStyleLbl="node1" presStyleIdx="1" presStyleCnt="3"/>
      <dgm:spPr/>
    </dgm:pt>
    <dgm:pt modelId="{77D8430D-0CF6-44C2-9103-926A70ABDC06}" type="pres">
      <dgm:prSet presAssocID="{2F581F71-D263-45B9-ACAF-661C056ECA8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83B9E3-8042-4FCD-B673-6E77F244A92A}" type="pres">
      <dgm:prSet presAssocID="{2F581F71-D263-45B9-ACAF-661C056ECA85}" presName="negativeSpace" presStyleCnt="0"/>
      <dgm:spPr/>
    </dgm:pt>
    <dgm:pt modelId="{EF02F5AE-D4C8-48E1-9EED-BFAAC00822D2}" type="pres">
      <dgm:prSet presAssocID="{2F581F71-D263-45B9-ACAF-661C056ECA8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5B67303-C56E-4633-A50B-10556202B632}" type="presOf" srcId="{EB6922E6-7163-4072-A941-936C7C80EBB8}" destId="{EF02F5AE-D4C8-48E1-9EED-BFAAC00822D2}" srcOrd="0" destOrd="2" presId="urn:microsoft.com/office/officeart/2005/8/layout/list1"/>
    <dgm:cxn modelId="{9327D003-DDED-484F-95C6-7A7C491F4572}" srcId="{2F581F71-D263-45B9-ACAF-661C056ECA85}" destId="{B5DF0090-CC10-42D3-95A6-FD22E3ABF620}" srcOrd="0" destOrd="0" parTransId="{226A40AD-879F-4620-8A77-ED36950A1CEC}" sibTransId="{2839B003-6F4A-455F-8C5A-1B024912287A}"/>
    <dgm:cxn modelId="{C4A74B04-2753-44BC-B91A-422E84191015}" type="presOf" srcId="{2F581F71-D263-45B9-ACAF-661C056ECA85}" destId="{77D8430D-0CF6-44C2-9103-926A70ABDC06}" srcOrd="1" destOrd="0" presId="urn:microsoft.com/office/officeart/2005/8/layout/list1"/>
    <dgm:cxn modelId="{CC2AAD0B-BDB4-4E9C-81DF-6B7EBC1EF71C}" type="presOf" srcId="{32FFF457-01F1-45F2-B315-EA50E22593CF}" destId="{AB5AA417-355B-4373-86B9-98085B8763F4}" srcOrd="0" destOrd="0" presId="urn:microsoft.com/office/officeart/2005/8/layout/list1"/>
    <dgm:cxn modelId="{FC7FD20F-A6C8-490C-8FF6-DFE5F2C4A7FB}" type="presOf" srcId="{B5DF0090-CC10-42D3-95A6-FD22E3ABF620}" destId="{EF02F5AE-D4C8-48E1-9EED-BFAAC00822D2}" srcOrd="0" destOrd="0" presId="urn:microsoft.com/office/officeart/2005/8/layout/list1"/>
    <dgm:cxn modelId="{7A739510-DB0A-4E2B-BDE6-693667E519DA}" srcId="{2F581F71-D263-45B9-ACAF-661C056ECA85}" destId="{835326F1-6A56-4257-BF3D-A992FCA3DC7F}" srcOrd="1" destOrd="0" parTransId="{0C5E80B3-9EB3-480B-8257-C4F1E395E4D5}" sibTransId="{AD3A4A1B-3586-48B7-B065-F88BD1D74F3C}"/>
    <dgm:cxn modelId="{EDF8C723-C299-4DC4-9B20-7D5026999CA2}" type="presOf" srcId="{0F652488-97B8-4863-9A3E-6C69E688191D}" destId="{684F89DD-080F-4192-B662-5DBDD6132DA6}" srcOrd="0" destOrd="0" presId="urn:microsoft.com/office/officeart/2005/8/layout/list1"/>
    <dgm:cxn modelId="{CC285B34-52A4-412F-A563-11E0845B75EC}" srcId="{C50D6FCC-FC1B-4256-A42C-81D21CBB56E8}" destId="{41CCE7FA-BDE3-463D-9421-F4382FEF2B0E}" srcOrd="2" destOrd="0" parTransId="{F39B0774-59D7-46A5-805D-D24CBF4BEB73}" sibTransId="{48EFAE59-B359-4004-9482-7B5C73DB2591}"/>
    <dgm:cxn modelId="{4174EE36-B810-4836-8C4C-5810AAD7A19A}" srcId="{A03AA614-CBFF-4CB9-99FD-BAA8C47C4151}" destId="{2F581F71-D263-45B9-ACAF-661C056ECA85}" srcOrd="2" destOrd="0" parTransId="{5BF7CBA3-F5F3-4C12-8030-7D09917B949E}" sibTransId="{1947628A-AF89-4D47-AEDA-9AA0D6CF5342}"/>
    <dgm:cxn modelId="{C541B13A-B96A-44B2-9EF6-B12EB93423B8}" srcId="{2F581F71-D263-45B9-ACAF-661C056ECA85}" destId="{EB6922E6-7163-4072-A941-936C7C80EBB8}" srcOrd="2" destOrd="0" parTransId="{F884A046-FAC4-4735-94E8-6A61DADF0844}" sibTransId="{A5F23243-F7AB-4BC5-9A84-78D97FF861AD}"/>
    <dgm:cxn modelId="{92BC5162-D51E-426D-9726-365D36FAA20F}" type="presOf" srcId="{2F581F71-D263-45B9-ACAF-661C056ECA85}" destId="{262F3A70-E1BD-4B78-A294-BDE6162F893A}" srcOrd="0" destOrd="0" presId="urn:microsoft.com/office/officeart/2005/8/layout/list1"/>
    <dgm:cxn modelId="{1FAF8C62-D2AD-471E-90A4-D9D3A8C0C0EC}" type="presOf" srcId="{C50D6FCC-FC1B-4256-A42C-81D21CBB56E8}" destId="{073FC5DF-2824-4ED1-841E-2F598F359020}" srcOrd="0" destOrd="0" presId="urn:microsoft.com/office/officeart/2005/8/layout/list1"/>
    <dgm:cxn modelId="{76479748-E59F-46CB-87E9-32F98EF9252A}" type="presOf" srcId="{41CCE7FA-BDE3-463D-9421-F4382FEF2B0E}" destId="{684F89DD-080F-4192-B662-5DBDD6132DA6}" srcOrd="0" destOrd="2" presId="urn:microsoft.com/office/officeart/2005/8/layout/list1"/>
    <dgm:cxn modelId="{AF22FD6C-F0C3-41D5-AD0D-8E5F883392BF}" type="presOf" srcId="{07320F17-EED1-4498-B76A-20F99CF0FCCA}" destId="{684F89DD-080F-4192-B662-5DBDD6132DA6}" srcOrd="0" destOrd="1" presId="urn:microsoft.com/office/officeart/2005/8/layout/list1"/>
    <dgm:cxn modelId="{3B11AC6F-2867-4700-95EF-0F49B840990A}" srcId="{C50D6FCC-FC1B-4256-A42C-81D21CBB56E8}" destId="{07320F17-EED1-4498-B76A-20F99CF0FCCA}" srcOrd="1" destOrd="0" parTransId="{C17C8230-C77C-4CB8-A0CA-63517DD83439}" sibTransId="{0E577821-AC06-49F9-ABA7-FBD64E12F897}"/>
    <dgm:cxn modelId="{1A434972-7500-490C-BA6C-4CD2DCC50C24}" type="presOf" srcId="{38542CD7-401E-4E57-A2F4-5AA2871880ED}" destId="{669D19D4-135B-496A-BEAD-FBA9CB2CF2C1}" srcOrd="0" destOrd="0" presId="urn:microsoft.com/office/officeart/2005/8/layout/list1"/>
    <dgm:cxn modelId="{93208B74-BCB5-456A-B6B7-1D39502A6A91}" type="presOf" srcId="{C50D6FCC-FC1B-4256-A42C-81D21CBB56E8}" destId="{7D7BBA80-D312-48A6-814B-54E68D5EC6F3}" srcOrd="1" destOrd="0" presId="urn:microsoft.com/office/officeart/2005/8/layout/list1"/>
    <dgm:cxn modelId="{C4776B79-F0EC-432C-92AE-4FD7EC5DC6C3}" type="presOf" srcId="{A03AA614-CBFF-4CB9-99FD-BAA8C47C4151}" destId="{535BED52-9E8D-4DD3-AD57-ADF820F7D114}" srcOrd="0" destOrd="0" presId="urn:microsoft.com/office/officeart/2005/8/layout/list1"/>
    <dgm:cxn modelId="{43E6F57D-43CC-4E6E-B796-A908AF13A21F}" srcId="{A03AA614-CBFF-4CB9-99FD-BAA8C47C4151}" destId="{C50D6FCC-FC1B-4256-A42C-81D21CBB56E8}" srcOrd="1" destOrd="0" parTransId="{A9B07420-3A60-4146-9C83-B40DD4D073DA}" sibTransId="{C8A467C5-E176-41C6-A4FB-C22936068A3A}"/>
    <dgm:cxn modelId="{EF94CE80-D642-487E-B2C4-D1D756647C5E}" srcId="{C50D6FCC-FC1B-4256-A42C-81D21CBB56E8}" destId="{0F652488-97B8-4863-9A3E-6C69E688191D}" srcOrd="0" destOrd="0" parTransId="{14180D8B-E20C-4C1A-8F5A-ACBFACFA5A52}" sibTransId="{D0095F78-EC9B-4663-8F0C-B552B1AD3420}"/>
    <dgm:cxn modelId="{572100C0-D8E7-4C43-BB37-04DC1DD5B785}" type="presOf" srcId="{38542CD7-401E-4E57-A2F4-5AA2871880ED}" destId="{946FCF1D-CF89-4BC8-8F69-6B27B19DCD4F}" srcOrd="1" destOrd="0" presId="urn:microsoft.com/office/officeart/2005/8/layout/list1"/>
    <dgm:cxn modelId="{954241E7-CF79-4251-8CE5-A377A6EF2324}" srcId="{A03AA614-CBFF-4CB9-99FD-BAA8C47C4151}" destId="{38542CD7-401E-4E57-A2F4-5AA2871880ED}" srcOrd="0" destOrd="0" parTransId="{F30B87AB-6C48-4EDB-A650-2F7F4DC173B9}" sibTransId="{70E76B6B-3177-433F-A013-6C568D5B95D2}"/>
    <dgm:cxn modelId="{FD6C68F8-346E-4914-83D2-F2CAFC31D65D}" srcId="{38542CD7-401E-4E57-A2F4-5AA2871880ED}" destId="{32FFF457-01F1-45F2-B315-EA50E22593CF}" srcOrd="0" destOrd="0" parTransId="{7987FD4E-056E-4596-ABB2-4744023FC108}" sibTransId="{979E75C4-AEC8-4400-83E9-D4BE4212ACB5}"/>
    <dgm:cxn modelId="{EEA0E5FB-17EF-4E12-80C9-89B71745F5E5}" type="presOf" srcId="{835326F1-6A56-4257-BF3D-A992FCA3DC7F}" destId="{EF02F5AE-D4C8-48E1-9EED-BFAAC00822D2}" srcOrd="0" destOrd="1" presId="urn:microsoft.com/office/officeart/2005/8/layout/list1"/>
    <dgm:cxn modelId="{219A7FC7-8340-4C8A-A399-FE5E57328169}" type="presParOf" srcId="{535BED52-9E8D-4DD3-AD57-ADF820F7D114}" destId="{3D7521B8-9234-4387-8A87-65E38146B485}" srcOrd="0" destOrd="0" presId="urn:microsoft.com/office/officeart/2005/8/layout/list1"/>
    <dgm:cxn modelId="{A68D8185-FC3E-4A96-A75B-80004946D33F}" type="presParOf" srcId="{3D7521B8-9234-4387-8A87-65E38146B485}" destId="{669D19D4-135B-496A-BEAD-FBA9CB2CF2C1}" srcOrd="0" destOrd="0" presId="urn:microsoft.com/office/officeart/2005/8/layout/list1"/>
    <dgm:cxn modelId="{C3A5E151-9F84-4DCC-9270-56AFB68D0354}" type="presParOf" srcId="{3D7521B8-9234-4387-8A87-65E38146B485}" destId="{946FCF1D-CF89-4BC8-8F69-6B27B19DCD4F}" srcOrd="1" destOrd="0" presId="urn:microsoft.com/office/officeart/2005/8/layout/list1"/>
    <dgm:cxn modelId="{A2D62AE7-5BA6-40DC-9AB7-78567B8AC123}" type="presParOf" srcId="{535BED52-9E8D-4DD3-AD57-ADF820F7D114}" destId="{54018BCA-BB16-4B11-9CAA-7030FA6C8216}" srcOrd="1" destOrd="0" presId="urn:microsoft.com/office/officeart/2005/8/layout/list1"/>
    <dgm:cxn modelId="{F538A899-8740-4772-949D-AAB91EA0FA2A}" type="presParOf" srcId="{535BED52-9E8D-4DD3-AD57-ADF820F7D114}" destId="{AB5AA417-355B-4373-86B9-98085B8763F4}" srcOrd="2" destOrd="0" presId="urn:microsoft.com/office/officeart/2005/8/layout/list1"/>
    <dgm:cxn modelId="{F2013BD7-6D98-40CB-A145-B4986F38C0BA}" type="presParOf" srcId="{535BED52-9E8D-4DD3-AD57-ADF820F7D114}" destId="{AE43E379-66F7-4501-B494-B97B16BB3987}" srcOrd="3" destOrd="0" presId="urn:microsoft.com/office/officeart/2005/8/layout/list1"/>
    <dgm:cxn modelId="{E4632DBC-0DB6-445F-B647-124A48D761B1}" type="presParOf" srcId="{535BED52-9E8D-4DD3-AD57-ADF820F7D114}" destId="{5B3A7C13-B345-47E3-99E9-5F56D57EC4E7}" srcOrd="4" destOrd="0" presId="urn:microsoft.com/office/officeart/2005/8/layout/list1"/>
    <dgm:cxn modelId="{2B140611-5354-4C98-A0DB-DDA0824E387E}" type="presParOf" srcId="{5B3A7C13-B345-47E3-99E9-5F56D57EC4E7}" destId="{073FC5DF-2824-4ED1-841E-2F598F359020}" srcOrd="0" destOrd="0" presId="urn:microsoft.com/office/officeart/2005/8/layout/list1"/>
    <dgm:cxn modelId="{1956D20D-0469-4BE1-A0D9-8D9C643CE1E8}" type="presParOf" srcId="{5B3A7C13-B345-47E3-99E9-5F56D57EC4E7}" destId="{7D7BBA80-D312-48A6-814B-54E68D5EC6F3}" srcOrd="1" destOrd="0" presId="urn:microsoft.com/office/officeart/2005/8/layout/list1"/>
    <dgm:cxn modelId="{05A09150-A45A-4240-80D5-ACC5C3E59F5E}" type="presParOf" srcId="{535BED52-9E8D-4DD3-AD57-ADF820F7D114}" destId="{E0B90008-464E-48ED-A52B-17EADB9F70DB}" srcOrd="5" destOrd="0" presId="urn:microsoft.com/office/officeart/2005/8/layout/list1"/>
    <dgm:cxn modelId="{C2E35722-B093-44B0-BBC3-D61E6D360DCC}" type="presParOf" srcId="{535BED52-9E8D-4DD3-AD57-ADF820F7D114}" destId="{684F89DD-080F-4192-B662-5DBDD6132DA6}" srcOrd="6" destOrd="0" presId="urn:microsoft.com/office/officeart/2005/8/layout/list1"/>
    <dgm:cxn modelId="{F037EAB2-91F8-438D-ACE9-49BAACB4B57D}" type="presParOf" srcId="{535BED52-9E8D-4DD3-AD57-ADF820F7D114}" destId="{7C57281C-02E5-4DD8-8358-D2AF5EC410F7}" srcOrd="7" destOrd="0" presId="urn:microsoft.com/office/officeart/2005/8/layout/list1"/>
    <dgm:cxn modelId="{134A2297-1195-49D3-97DA-19BD9C31EB39}" type="presParOf" srcId="{535BED52-9E8D-4DD3-AD57-ADF820F7D114}" destId="{E0899860-AA3A-4F23-AB19-53DC417CB529}" srcOrd="8" destOrd="0" presId="urn:microsoft.com/office/officeart/2005/8/layout/list1"/>
    <dgm:cxn modelId="{1D26D8CF-C04C-48A4-B7A3-7B5CBE3BF858}" type="presParOf" srcId="{E0899860-AA3A-4F23-AB19-53DC417CB529}" destId="{262F3A70-E1BD-4B78-A294-BDE6162F893A}" srcOrd="0" destOrd="0" presId="urn:microsoft.com/office/officeart/2005/8/layout/list1"/>
    <dgm:cxn modelId="{5249BBC3-E2EB-4FCC-8E68-67DF8EB18A3A}" type="presParOf" srcId="{E0899860-AA3A-4F23-AB19-53DC417CB529}" destId="{77D8430D-0CF6-44C2-9103-926A70ABDC06}" srcOrd="1" destOrd="0" presId="urn:microsoft.com/office/officeart/2005/8/layout/list1"/>
    <dgm:cxn modelId="{F1E52C5B-E26D-497E-AFC2-2611E990E8C3}" type="presParOf" srcId="{535BED52-9E8D-4DD3-AD57-ADF820F7D114}" destId="{EC83B9E3-8042-4FCD-B673-6E77F244A92A}" srcOrd="9" destOrd="0" presId="urn:microsoft.com/office/officeart/2005/8/layout/list1"/>
    <dgm:cxn modelId="{03CFD383-508B-4C9F-87AC-5ED1E4931FCC}" type="presParOf" srcId="{535BED52-9E8D-4DD3-AD57-ADF820F7D114}" destId="{EF02F5AE-D4C8-48E1-9EED-BFAAC0082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C9D5C3-BEA9-4DC2-A264-2613D3BA8C7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30E201-A324-4599-A500-456261FE3739}">
      <dgm:prSet/>
      <dgm:spPr/>
      <dgm:t>
        <a:bodyPr/>
        <a:lstStyle/>
        <a:p>
          <a:r>
            <a:rPr lang="en-US"/>
            <a:t>Built a modular system to manage and analyze Strava fitness data</a:t>
          </a:r>
        </a:p>
      </dgm:t>
    </dgm:pt>
    <dgm:pt modelId="{0BBD8CD5-2682-4EF9-9CBC-A692BB8E953B}" type="parTrans" cxnId="{CB9F8AAA-F78E-4E03-9286-E6097F85CE97}">
      <dgm:prSet/>
      <dgm:spPr/>
      <dgm:t>
        <a:bodyPr/>
        <a:lstStyle/>
        <a:p>
          <a:endParaRPr lang="en-US"/>
        </a:p>
      </dgm:t>
    </dgm:pt>
    <dgm:pt modelId="{7EC55209-38E6-438C-B28F-B40624B385C7}" type="sibTrans" cxnId="{CB9F8AAA-F78E-4E03-9286-E6097F85CE97}">
      <dgm:prSet/>
      <dgm:spPr/>
      <dgm:t>
        <a:bodyPr/>
        <a:lstStyle/>
        <a:p>
          <a:endParaRPr lang="en-US"/>
        </a:p>
      </dgm:t>
    </dgm:pt>
    <dgm:pt modelId="{D6DF3A7C-62CE-465D-8802-1955ABC2DC9F}">
      <dgm:prSet/>
      <dgm:spPr/>
      <dgm:t>
        <a:bodyPr/>
        <a:lstStyle/>
        <a:p>
          <a:r>
            <a:rPr lang="en-US"/>
            <a:t>Provided full data control, custom analytics, and visualization tools</a:t>
          </a:r>
        </a:p>
      </dgm:t>
    </dgm:pt>
    <dgm:pt modelId="{02D4D5CB-490A-4761-8008-5C6DEE0F05CA}" type="parTrans" cxnId="{6351F3A0-8DE8-4CBD-BE96-BD0E1A4DB731}">
      <dgm:prSet/>
      <dgm:spPr/>
      <dgm:t>
        <a:bodyPr/>
        <a:lstStyle/>
        <a:p>
          <a:endParaRPr lang="en-US"/>
        </a:p>
      </dgm:t>
    </dgm:pt>
    <dgm:pt modelId="{FC21E368-08A6-48B2-A2BE-54E40ADE532C}" type="sibTrans" cxnId="{6351F3A0-8DE8-4CBD-BE96-BD0E1A4DB731}">
      <dgm:prSet/>
      <dgm:spPr/>
      <dgm:t>
        <a:bodyPr/>
        <a:lstStyle/>
        <a:p>
          <a:endParaRPr lang="en-US"/>
        </a:p>
      </dgm:t>
    </dgm:pt>
    <dgm:pt modelId="{535FFF07-3082-4AA6-A2D9-14A435F400A9}">
      <dgm:prSet/>
      <dgm:spPr/>
      <dgm:t>
        <a:bodyPr/>
        <a:lstStyle/>
        <a:p>
          <a:r>
            <a:rPr lang="en-US"/>
            <a:t>Overcame platform limitations and paywalls</a:t>
          </a:r>
        </a:p>
      </dgm:t>
    </dgm:pt>
    <dgm:pt modelId="{4A16D611-88C9-4CED-ABF6-6205E3E08F6C}" type="parTrans" cxnId="{BC897B6E-08E4-45E8-AF8B-9E057D0CE689}">
      <dgm:prSet/>
      <dgm:spPr/>
      <dgm:t>
        <a:bodyPr/>
        <a:lstStyle/>
        <a:p>
          <a:endParaRPr lang="en-US"/>
        </a:p>
      </dgm:t>
    </dgm:pt>
    <dgm:pt modelId="{7F13C486-1551-4035-9D31-6F8024BBA3D5}" type="sibTrans" cxnId="{BC897B6E-08E4-45E8-AF8B-9E057D0CE689}">
      <dgm:prSet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10537B74-44AE-4F50-BC01-AB4E52CEF3CA}">
      <dgm:prSet/>
      <dgm:spPr/>
      <dgm:t>
        <a:bodyPr/>
        <a:lstStyle/>
        <a:p>
          <a:r>
            <a:rPr lang="it-IT"/>
            <a:t>Unit-Tested + packaged client and backend</a:t>
          </a:r>
          <a:endParaRPr lang="en-US"/>
        </a:p>
      </dgm:t>
    </dgm:pt>
    <dgm:pt modelId="{B5F470AA-E396-4CA3-A45B-86CE7B743290}" type="parTrans" cxnId="{9CCE0EFD-56FD-4FE7-87D8-FD232D61AAF6}">
      <dgm:prSet/>
      <dgm:spPr/>
      <dgm:t>
        <a:bodyPr/>
        <a:lstStyle/>
        <a:p>
          <a:endParaRPr lang="en-US"/>
        </a:p>
      </dgm:t>
    </dgm:pt>
    <dgm:pt modelId="{4F320527-6B2B-4746-A2C6-9ADE2E9F3AA3}" type="sibTrans" cxnId="{9CCE0EFD-56FD-4FE7-87D8-FD232D61AAF6}">
      <dgm:prSet/>
      <dgm:spPr/>
      <dgm:t>
        <a:bodyPr/>
        <a:lstStyle/>
        <a:p>
          <a:endParaRPr lang="en-US"/>
        </a:p>
      </dgm:t>
    </dgm:pt>
    <dgm:pt modelId="{786B2406-3634-42DE-9C61-2A8275F18857}" type="pres">
      <dgm:prSet presAssocID="{48C9D5C3-BEA9-4DC2-A264-2613D3BA8C7D}" presName="outerComposite" presStyleCnt="0">
        <dgm:presLayoutVars>
          <dgm:chMax val="5"/>
          <dgm:dir/>
          <dgm:resizeHandles val="exact"/>
        </dgm:presLayoutVars>
      </dgm:prSet>
      <dgm:spPr/>
    </dgm:pt>
    <dgm:pt modelId="{3BCF727D-9061-4E59-9EB4-90D874F44183}" type="pres">
      <dgm:prSet presAssocID="{48C9D5C3-BEA9-4DC2-A264-2613D3BA8C7D}" presName="dummyMaxCanvas" presStyleCnt="0">
        <dgm:presLayoutVars/>
      </dgm:prSet>
      <dgm:spPr/>
    </dgm:pt>
    <dgm:pt modelId="{7F06B1F9-F783-4D22-B2F3-595B033E5359}" type="pres">
      <dgm:prSet presAssocID="{48C9D5C3-BEA9-4DC2-A264-2613D3BA8C7D}" presName="FourNodes_1" presStyleLbl="node1" presStyleIdx="0" presStyleCnt="4">
        <dgm:presLayoutVars>
          <dgm:bulletEnabled val="1"/>
        </dgm:presLayoutVars>
      </dgm:prSet>
      <dgm:spPr/>
    </dgm:pt>
    <dgm:pt modelId="{5B613D94-CA70-4EF6-AC48-BA34D6767CB4}" type="pres">
      <dgm:prSet presAssocID="{48C9D5C3-BEA9-4DC2-A264-2613D3BA8C7D}" presName="FourNodes_2" presStyleLbl="node1" presStyleIdx="1" presStyleCnt="4">
        <dgm:presLayoutVars>
          <dgm:bulletEnabled val="1"/>
        </dgm:presLayoutVars>
      </dgm:prSet>
      <dgm:spPr/>
    </dgm:pt>
    <dgm:pt modelId="{6909EA43-3A6A-482E-A0D7-D16E17C8B477}" type="pres">
      <dgm:prSet presAssocID="{48C9D5C3-BEA9-4DC2-A264-2613D3BA8C7D}" presName="FourNodes_3" presStyleLbl="node1" presStyleIdx="2" presStyleCnt="4">
        <dgm:presLayoutVars>
          <dgm:bulletEnabled val="1"/>
        </dgm:presLayoutVars>
      </dgm:prSet>
      <dgm:spPr/>
    </dgm:pt>
    <dgm:pt modelId="{4EB2056A-4D42-4486-BBE9-72FBFD1198A2}" type="pres">
      <dgm:prSet presAssocID="{48C9D5C3-BEA9-4DC2-A264-2613D3BA8C7D}" presName="FourNodes_4" presStyleLbl="node1" presStyleIdx="3" presStyleCnt="4">
        <dgm:presLayoutVars>
          <dgm:bulletEnabled val="1"/>
        </dgm:presLayoutVars>
      </dgm:prSet>
      <dgm:spPr/>
    </dgm:pt>
    <dgm:pt modelId="{863262F1-9AB9-4466-98BD-F10F3824ECBE}" type="pres">
      <dgm:prSet presAssocID="{48C9D5C3-BEA9-4DC2-A264-2613D3BA8C7D}" presName="FourConn_1-2" presStyleLbl="fgAccFollowNode1" presStyleIdx="0" presStyleCnt="3">
        <dgm:presLayoutVars>
          <dgm:bulletEnabled val="1"/>
        </dgm:presLayoutVars>
      </dgm:prSet>
      <dgm:spPr/>
    </dgm:pt>
    <dgm:pt modelId="{F37018EE-AC04-421E-B4D5-C2B05A43BD4B}" type="pres">
      <dgm:prSet presAssocID="{48C9D5C3-BEA9-4DC2-A264-2613D3BA8C7D}" presName="FourConn_2-3" presStyleLbl="fgAccFollowNode1" presStyleIdx="1" presStyleCnt="3">
        <dgm:presLayoutVars>
          <dgm:bulletEnabled val="1"/>
        </dgm:presLayoutVars>
      </dgm:prSet>
      <dgm:spPr/>
    </dgm:pt>
    <dgm:pt modelId="{D6012482-F7C0-4874-A767-4DF83701FB8F}" type="pres">
      <dgm:prSet presAssocID="{48C9D5C3-BEA9-4DC2-A264-2613D3BA8C7D}" presName="FourConn_3-4" presStyleLbl="fgAccFollowNode1" presStyleIdx="2" presStyleCnt="3" custLinFactY="-153187" custLinFactNeighborX="99652" custLinFactNeighborY="-200000">
        <dgm:presLayoutVars>
          <dgm:bulletEnabled val="1"/>
        </dgm:presLayoutVars>
      </dgm:prSet>
      <dgm:spPr/>
    </dgm:pt>
    <dgm:pt modelId="{3A75BAF6-6E5F-413C-99E3-595F85B1680A}" type="pres">
      <dgm:prSet presAssocID="{48C9D5C3-BEA9-4DC2-A264-2613D3BA8C7D}" presName="FourNodes_1_text" presStyleLbl="node1" presStyleIdx="3" presStyleCnt="4">
        <dgm:presLayoutVars>
          <dgm:bulletEnabled val="1"/>
        </dgm:presLayoutVars>
      </dgm:prSet>
      <dgm:spPr/>
    </dgm:pt>
    <dgm:pt modelId="{8520DF8E-3CB1-492C-AAF3-2C99D111E25D}" type="pres">
      <dgm:prSet presAssocID="{48C9D5C3-BEA9-4DC2-A264-2613D3BA8C7D}" presName="FourNodes_2_text" presStyleLbl="node1" presStyleIdx="3" presStyleCnt="4">
        <dgm:presLayoutVars>
          <dgm:bulletEnabled val="1"/>
        </dgm:presLayoutVars>
      </dgm:prSet>
      <dgm:spPr/>
    </dgm:pt>
    <dgm:pt modelId="{8C13351C-8C9B-4D0A-84EF-D0524B07D9F8}" type="pres">
      <dgm:prSet presAssocID="{48C9D5C3-BEA9-4DC2-A264-2613D3BA8C7D}" presName="FourNodes_3_text" presStyleLbl="node1" presStyleIdx="3" presStyleCnt="4">
        <dgm:presLayoutVars>
          <dgm:bulletEnabled val="1"/>
        </dgm:presLayoutVars>
      </dgm:prSet>
      <dgm:spPr/>
    </dgm:pt>
    <dgm:pt modelId="{7B2246E9-7DE8-4A50-936D-780B33143651}" type="pres">
      <dgm:prSet presAssocID="{48C9D5C3-BEA9-4DC2-A264-2613D3BA8C7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B941E22-C7A8-4E0B-A970-1477B613A69C}" type="presOf" srcId="{10537B74-44AE-4F50-BC01-AB4E52CEF3CA}" destId="{7B2246E9-7DE8-4A50-936D-780B33143651}" srcOrd="1" destOrd="0" presId="urn:microsoft.com/office/officeart/2005/8/layout/vProcess5"/>
    <dgm:cxn modelId="{41628228-8330-4326-AB48-AFA8CFB39F1F}" type="presOf" srcId="{D6DF3A7C-62CE-465D-8802-1955ABC2DC9F}" destId="{8520DF8E-3CB1-492C-AAF3-2C99D111E25D}" srcOrd="1" destOrd="0" presId="urn:microsoft.com/office/officeart/2005/8/layout/vProcess5"/>
    <dgm:cxn modelId="{A7FA6841-7885-4B3C-A45B-2A4358526C1C}" type="presOf" srcId="{10537B74-44AE-4F50-BC01-AB4E52CEF3CA}" destId="{4EB2056A-4D42-4486-BBE9-72FBFD1198A2}" srcOrd="0" destOrd="0" presId="urn:microsoft.com/office/officeart/2005/8/layout/vProcess5"/>
    <dgm:cxn modelId="{BC897B6E-08E4-45E8-AF8B-9E057D0CE689}" srcId="{48C9D5C3-BEA9-4DC2-A264-2613D3BA8C7D}" destId="{535FFF07-3082-4AA6-A2D9-14A435F400A9}" srcOrd="2" destOrd="0" parTransId="{4A16D611-88C9-4CED-ABF6-6205E3E08F6C}" sibTransId="{7F13C486-1551-4035-9D31-6F8024BBA3D5}"/>
    <dgm:cxn modelId="{546BD05A-8287-4A56-939C-CA28391B6742}" type="presOf" srcId="{7F13C486-1551-4035-9D31-6F8024BBA3D5}" destId="{D6012482-F7C0-4874-A767-4DF83701FB8F}" srcOrd="0" destOrd="0" presId="urn:microsoft.com/office/officeart/2005/8/layout/vProcess5"/>
    <dgm:cxn modelId="{1F3FDA8E-2872-4863-A752-4358EBC8E08B}" type="presOf" srcId="{48C9D5C3-BEA9-4DC2-A264-2613D3BA8C7D}" destId="{786B2406-3634-42DE-9C61-2A8275F18857}" srcOrd="0" destOrd="0" presId="urn:microsoft.com/office/officeart/2005/8/layout/vProcess5"/>
    <dgm:cxn modelId="{A6DBF68E-8C9B-4696-A44D-2B5272B2494F}" type="presOf" srcId="{535FFF07-3082-4AA6-A2D9-14A435F400A9}" destId="{8C13351C-8C9B-4D0A-84EF-D0524B07D9F8}" srcOrd="1" destOrd="0" presId="urn:microsoft.com/office/officeart/2005/8/layout/vProcess5"/>
    <dgm:cxn modelId="{6351F3A0-8DE8-4CBD-BE96-BD0E1A4DB731}" srcId="{48C9D5C3-BEA9-4DC2-A264-2613D3BA8C7D}" destId="{D6DF3A7C-62CE-465D-8802-1955ABC2DC9F}" srcOrd="1" destOrd="0" parTransId="{02D4D5CB-490A-4761-8008-5C6DEE0F05CA}" sibTransId="{FC21E368-08A6-48B2-A2BE-54E40ADE532C}"/>
    <dgm:cxn modelId="{3CCE5FA7-1157-4446-84C2-8CA931FCE350}" type="presOf" srcId="{7EC55209-38E6-438C-B28F-B40624B385C7}" destId="{863262F1-9AB9-4466-98BD-F10F3824ECBE}" srcOrd="0" destOrd="0" presId="urn:microsoft.com/office/officeart/2005/8/layout/vProcess5"/>
    <dgm:cxn modelId="{CB9F8AAA-F78E-4E03-9286-E6097F85CE97}" srcId="{48C9D5C3-BEA9-4DC2-A264-2613D3BA8C7D}" destId="{DF30E201-A324-4599-A500-456261FE3739}" srcOrd="0" destOrd="0" parTransId="{0BBD8CD5-2682-4EF9-9CBC-A692BB8E953B}" sibTransId="{7EC55209-38E6-438C-B28F-B40624B385C7}"/>
    <dgm:cxn modelId="{424970AF-5E45-4848-83F3-5317B23B4A85}" type="presOf" srcId="{FC21E368-08A6-48B2-A2BE-54E40ADE532C}" destId="{F37018EE-AC04-421E-B4D5-C2B05A43BD4B}" srcOrd="0" destOrd="0" presId="urn:microsoft.com/office/officeart/2005/8/layout/vProcess5"/>
    <dgm:cxn modelId="{15C969B5-2CF3-43B2-B8F9-FEC3F18554B9}" type="presOf" srcId="{DF30E201-A324-4599-A500-456261FE3739}" destId="{3A75BAF6-6E5F-413C-99E3-595F85B1680A}" srcOrd="1" destOrd="0" presId="urn:microsoft.com/office/officeart/2005/8/layout/vProcess5"/>
    <dgm:cxn modelId="{39A4EBBD-F7B2-46C2-9195-DCF9A198D186}" type="presOf" srcId="{535FFF07-3082-4AA6-A2D9-14A435F400A9}" destId="{6909EA43-3A6A-482E-A0D7-D16E17C8B477}" srcOrd="0" destOrd="0" presId="urn:microsoft.com/office/officeart/2005/8/layout/vProcess5"/>
    <dgm:cxn modelId="{B7C1B8D0-A5AC-4451-8889-9F631A7369F4}" type="presOf" srcId="{DF30E201-A324-4599-A500-456261FE3739}" destId="{7F06B1F9-F783-4D22-B2F3-595B033E5359}" srcOrd="0" destOrd="0" presId="urn:microsoft.com/office/officeart/2005/8/layout/vProcess5"/>
    <dgm:cxn modelId="{981D85EF-04B4-45B7-9119-D67085B50F35}" type="presOf" srcId="{D6DF3A7C-62CE-465D-8802-1955ABC2DC9F}" destId="{5B613D94-CA70-4EF6-AC48-BA34D6767CB4}" srcOrd="0" destOrd="0" presId="urn:microsoft.com/office/officeart/2005/8/layout/vProcess5"/>
    <dgm:cxn modelId="{9CCE0EFD-56FD-4FE7-87D8-FD232D61AAF6}" srcId="{48C9D5C3-BEA9-4DC2-A264-2613D3BA8C7D}" destId="{10537B74-44AE-4F50-BC01-AB4E52CEF3CA}" srcOrd="3" destOrd="0" parTransId="{B5F470AA-E396-4CA3-A45B-86CE7B743290}" sibTransId="{4F320527-6B2B-4746-A2C6-9ADE2E9F3AA3}"/>
    <dgm:cxn modelId="{CBC4971D-ED23-43E4-B71F-86C846A65691}" type="presParOf" srcId="{786B2406-3634-42DE-9C61-2A8275F18857}" destId="{3BCF727D-9061-4E59-9EB4-90D874F44183}" srcOrd="0" destOrd="0" presId="urn:microsoft.com/office/officeart/2005/8/layout/vProcess5"/>
    <dgm:cxn modelId="{FFDC6552-81B0-4FA8-A08D-0FF6824073B8}" type="presParOf" srcId="{786B2406-3634-42DE-9C61-2A8275F18857}" destId="{7F06B1F9-F783-4D22-B2F3-595B033E5359}" srcOrd="1" destOrd="0" presId="urn:microsoft.com/office/officeart/2005/8/layout/vProcess5"/>
    <dgm:cxn modelId="{F203D4B4-14FB-4D4C-AFA0-42CD8094E10A}" type="presParOf" srcId="{786B2406-3634-42DE-9C61-2A8275F18857}" destId="{5B613D94-CA70-4EF6-AC48-BA34D6767CB4}" srcOrd="2" destOrd="0" presId="urn:microsoft.com/office/officeart/2005/8/layout/vProcess5"/>
    <dgm:cxn modelId="{B611D6BB-2744-4805-8156-BAE317514AE2}" type="presParOf" srcId="{786B2406-3634-42DE-9C61-2A8275F18857}" destId="{6909EA43-3A6A-482E-A0D7-D16E17C8B477}" srcOrd="3" destOrd="0" presId="urn:microsoft.com/office/officeart/2005/8/layout/vProcess5"/>
    <dgm:cxn modelId="{9757238B-9983-417A-91FB-7552B8FF646D}" type="presParOf" srcId="{786B2406-3634-42DE-9C61-2A8275F18857}" destId="{4EB2056A-4D42-4486-BBE9-72FBFD1198A2}" srcOrd="4" destOrd="0" presId="urn:microsoft.com/office/officeart/2005/8/layout/vProcess5"/>
    <dgm:cxn modelId="{57A2F35B-5192-4A84-9867-4A008735A941}" type="presParOf" srcId="{786B2406-3634-42DE-9C61-2A8275F18857}" destId="{863262F1-9AB9-4466-98BD-F10F3824ECBE}" srcOrd="5" destOrd="0" presId="urn:microsoft.com/office/officeart/2005/8/layout/vProcess5"/>
    <dgm:cxn modelId="{7F4C41ED-57E3-42F3-B623-EA168DC329BD}" type="presParOf" srcId="{786B2406-3634-42DE-9C61-2A8275F18857}" destId="{F37018EE-AC04-421E-B4D5-C2B05A43BD4B}" srcOrd="6" destOrd="0" presId="urn:microsoft.com/office/officeart/2005/8/layout/vProcess5"/>
    <dgm:cxn modelId="{6415DE4C-F962-4E65-AF38-CB914CA5AAF5}" type="presParOf" srcId="{786B2406-3634-42DE-9C61-2A8275F18857}" destId="{D6012482-F7C0-4874-A767-4DF83701FB8F}" srcOrd="7" destOrd="0" presId="urn:microsoft.com/office/officeart/2005/8/layout/vProcess5"/>
    <dgm:cxn modelId="{3D968E9B-9E9F-49D4-AAA0-A3169A5235B9}" type="presParOf" srcId="{786B2406-3634-42DE-9C61-2A8275F18857}" destId="{3A75BAF6-6E5F-413C-99E3-595F85B1680A}" srcOrd="8" destOrd="0" presId="urn:microsoft.com/office/officeart/2005/8/layout/vProcess5"/>
    <dgm:cxn modelId="{11C06349-E2B0-4D87-BDE6-83F3662D6B66}" type="presParOf" srcId="{786B2406-3634-42DE-9C61-2A8275F18857}" destId="{8520DF8E-3CB1-492C-AAF3-2C99D111E25D}" srcOrd="9" destOrd="0" presId="urn:microsoft.com/office/officeart/2005/8/layout/vProcess5"/>
    <dgm:cxn modelId="{B69C89EA-73AC-4E8F-B382-28EAB6627E5C}" type="presParOf" srcId="{786B2406-3634-42DE-9C61-2A8275F18857}" destId="{8C13351C-8C9B-4D0A-84EF-D0524B07D9F8}" srcOrd="10" destOrd="0" presId="urn:microsoft.com/office/officeart/2005/8/layout/vProcess5"/>
    <dgm:cxn modelId="{E72384AF-1F6E-4078-9C69-72FBDE7E30C3}" type="presParOf" srcId="{786B2406-3634-42DE-9C61-2A8275F18857}" destId="{7B2246E9-7DE8-4A50-936D-780B3314365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F64B4F-5270-4F26-AADE-FA2DF87C76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5F4FDE-AC68-45E6-9FDA-40D81CD0D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time data sync</a:t>
          </a:r>
        </a:p>
      </dgm:t>
    </dgm:pt>
    <dgm:pt modelId="{C4509B23-2F19-4D0B-BD23-4A706E96AE08}" type="parTrans" cxnId="{8E0C44CB-1C37-4626-B9B3-588C0E0940EE}">
      <dgm:prSet/>
      <dgm:spPr/>
      <dgm:t>
        <a:bodyPr/>
        <a:lstStyle/>
        <a:p>
          <a:endParaRPr lang="en-US"/>
        </a:p>
      </dgm:t>
    </dgm:pt>
    <dgm:pt modelId="{BB5B474A-FB16-4D66-842B-A1AAC903F792}" type="sibTrans" cxnId="{8E0C44CB-1C37-4626-B9B3-588C0E0940EE}">
      <dgm:prSet/>
      <dgm:spPr/>
      <dgm:t>
        <a:bodyPr/>
        <a:lstStyle/>
        <a:p>
          <a:endParaRPr lang="en-US"/>
        </a:p>
      </dgm:t>
    </dgm:pt>
    <dgm:pt modelId="{692BEBD8-D105-42B7-AEE6-C184253706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for additional data sources (e.g Garmin) </a:t>
          </a:r>
        </a:p>
      </dgm:t>
    </dgm:pt>
    <dgm:pt modelId="{540F135F-A662-4868-94F6-EE338220DEF8}" type="parTrans" cxnId="{A26C7F84-8966-44D8-B4A1-0C3BBB3E1411}">
      <dgm:prSet/>
      <dgm:spPr/>
      <dgm:t>
        <a:bodyPr/>
        <a:lstStyle/>
        <a:p>
          <a:endParaRPr lang="en-US"/>
        </a:p>
      </dgm:t>
    </dgm:pt>
    <dgm:pt modelId="{9CFD304A-1FB0-40A1-B1FA-40079B464646}" type="sibTrans" cxnId="{A26C7F84-8966-44D8-B4A1-0C3BBB3E1411}">
      <dgm:prSet/>
      <dgm:spPr/>
      <dgm:t>
        <a:bodyPr/>
        <a:lstStyle/>
        <a:p>
          <a:endParaRPr lang="en-US"/>
        </a:p>
      </dgm:t>
    </dgm:pt>
    <dgm:pt modelId="{7CE61F87-BF52-4DFB-933B-5DF8A5578F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model for prediction and training plans</a:t>
          </a:r>
        </a:p>
      </dgm:t>
    </dgm:pt>
    <dgm:pt modelId="{C2B0FAED-BC0F-446A-8C5A-0AEA61EB0BC4}" type="parTrans" cxnId="{68BA521C-262D-4342-9899-D1978A63C524}">
      <dgm:prSet/>
      <dgm:spPr/>
      <dgm:t>
        <a:bodyPr/>
        <a:lstStyle/>
        <a:p>
          <a:endParaRPr lang="en-US"/>
        </a:p>
      </dgm:t>
    </dgm:pt>
    <dgm:pt modelId="{068320F6-B667-44D5-8323-3AEE6955EB6E}" type="sibTrans" cxnId="{68BA521C-262D-4342-9899-D1978A63C524}">
      <dgm:prSet/>
      <dgm:spPr/>
      <dgm:t>
        <a:bodyPr/>
        <a:lstStyle/>
        <a:p>
          <a:endParaRPr lang="en-US"/>
        </a:p>
      </dgm:t>
    </dgm:pt>
    <dgm:pt modelId="{D519A937-3BE1-475A-9659-13D014F5A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dashboard or mobile frontend</a:t>
          </a:r>
        </a:p>
      </dgm:t>
    </dgm:pt>
    <dgm:pt modelId="{4E1B035F-C0BA-4E8B-9FA2-C4C2A0D03CCF}" type="parTrans" cxnId="{BAD13AA1-20C8-477C-A7E2-0652096ED9C4}">
      <dgm:prSet/>
      <dgm:spPr/>
      <dgm:t>
        <a:bodyPr/>
        <a:lstStyle/>
        <a:p>
          <a:endParaRPr lang="en-US"/>
        </a:p>
      </dgm:t>
    </dgm:pt>
    <dgm:pt modelId="{B5603331-E21D-4109-BC40-32BCEA77A337}" type="sibTrans" cxnId="{BAD13AA1-20C8-477C-A7E2-0652096ED9C4}">
      <dgm:prSet/>
      <dgm:spPr/>
      <dgm:t>
        <a:bodyPr/>
        <a:lstStyle/>
        <a:p>
          <a:endParaRPr lang="en-US"/>
        </a:p>
      </dgm:t>
    </dgm:pt>
    <dgm:pt modelId="{94A9ED68-C29C-4DA1-BFC6-5E686EB33DD2}" type="pres">
      <dgm:prSet presAssocID="{0DF64B4F-5270-4F26-AADE-FA2DF87C762E}" presName="root" presStyleCnt="0">
        <dgm:presLayoutVars>
          <dgm:dir/>
          <dgm:resizeHandles val="exact"/>
        </dgm:presLayoutVars>
      </dgm:prSet>
      <dgm:spPr/>
    </dgm:pt>
    <dgm:pt modelId="{F05045D6-9448-4B07-B76D-98C7E6831ADC}" type="pres">
      <dgm:prSet presAssocID="{685F4FDE-AC68-45E6-9FDA-40D81CD0D4DC}" presName="compNode" presStyleCnt="0"/>
      <dgm:spPr/>
    </dgm:pt>
    <dgm:pt modelId="{B6FE0929-B1C9-4245-A828-D32B59F1F06B}" type="pres">
      <dgm:prSet presAssocID="{685F4FDE-AC68-45E6-9FDA-40D81CD0D4DC}" presName="bgRect" presStyleLbl="bgShp" presStyleIdx="0" presStyleCnt="4"/>
      <dgm:spPr/>
    </dgm:pt>
    <dgm:pt modelId="{1E3243C5-392A-41A1-BD6F-FD4F2C307706}" type="pres">
      <dgm:prSet presAssocID="{685F4FDE-AC68-45E6-9FDA-40D81CD0D4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8C08126-8995-4DF0-9C2B-D4E60E912F26}" type="pres">
      <dgm:prSet presAssocID="{685F4FDE-AC68-45E6-9FDA-40D81CD0D4DC}" presName="spaceRect" presStyleCnt="0"/>
      <dgm:spPr/>
    </dgm:pt>
    <dgm:pt modelId="{112D20E2-5831-44F0-81C5-842D0A74BACC}" type="pres">
      <dgm:prSet presAssocID="{685F4FDE-AC68-45E6-9FDA-40D81CD0D4DC}" presName="parTx" presStyleLbl="revTx" presStyleIdx="0" presStyleCnt="4">
        <dgm:presLayoutVars>
          <dgm:chMax val="0"/>
          <dgm:chPref val="0"/>
        </dgm:presLayoutVars>
      </dgm:prSet>
      <dgm:spPr/>
    </dgm:pt>
    <dgm:pt modelId="{A125C7F5-A43D-4F9E-B88C-C217306A716A}" type="pres">
      <dgm:prSet presAssocID="{BB5B474A-FB16-4D66-842B-A1AAC903F792}" presName="sibTrans" presStyleCnt="0"/>
      <dgm:spPr/>
    </dgm:pt>
    <dgm:pt modelId="{2C022295-B756-4924-8376-ED9E8846782C}" type="pres">
      <dgm:prSet presAssocID="{692BEBD8-D105-42B7-AEE6-C1842537068F}" presName="compNode" presStyleCnt="0"/>
      <dgm:spPr/>
    </dgm:pt>
    <dgm:pt modelId="{14C2A767-2B8B-4A7F-BA71-524196C8E6EE}" type="pres">
      <dgm:prSet presAssocID="{692BEBD8-D105-42B7-AEE6-C1842537068F}" presName="bgRect" presStyleLbl="bgShp" presStyleIdx="1" presStyleCnt="4"/>
      <dgm:spPr/>
    </dgm:pt>
    <dgm:pt modelId="{F660A02E-3F5E-4068-A1D0-08B2BBA8AFA1}" type="pres">
      <dgm:prSet presAssocID="{692BEBD8-D105-42B7-AEE6-C184253706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 with solid fill"/>
        </a:ext>
      </dgm:extLst>
    </dgm:pt>
    <dgm:pt modelId="{CE8A6EE8-EA55-4CF6-B672-44BA188BEB3D}" type="pres">
      <dgm:prSet presAssocID="{692BEBD8-D105-42B7-AEE6-C1842537068F}" presName="spaceRect" presStyleCnt="0"/>
      <dgm:spPr/>
    </dgm:pt>
    <dgm:pt modelId="{21AFE8E4-BA56-4687-8A01-86BD9F612406}" type="pres">
      <dgm:prSet presAssocID="{692BEBD8-D105-42B7-AEE6-C1842537068F}" presName="parTx" presStyleLbl="revTx" presStyleIdx="1" presStyleCnt="4">
        <dgm:presLayoutVars>
          <dgm:chMax val="0"/>
          <dgm:chPref val="0"/>
        </dgm:presLayoutVars>
      </dgm:prSet>
      <dgm:spPr/>
    </dgm:pt>
    <dgm:pt modelId="{95316476-B78F-4267-8AFB-5648E65ADC6F}" type="pres">
      <dgm:prSet presAssocID="{9CFD304A-1FB0-40A1-B1FA-40079B464646}" presName="sibTrans" presStyleCnt="0"/>
      <dgm:spPr/>
    </dgm:pt>
    <dgm:pt modelId="{57B0D978-14FC-4C7F-BA65-89858CC6BC5A}" type="pres">
      <dgm:prSet presAssocID="{7CE61F87-BF52-4DFB-933B-5DF8A5578F5F}" presName="compNode" presStyleCnt="0"/>
      <dgm:spPr/>
    </dgm:pt>
    <dgm:pt modelId="{8BEDF9B3-E7C5-464B-B880-2D8A112C8E54}" type="pres">
      <dgm:prSet presAssocID="{7CE61F87-BF52-4DFB-933B-5DF8A5578F5F}" presName="bgRect" presStyleLbl="bgShp" presStyleIdx="2" presStyleCnt="4"/>
      <dgm:spPr/>
    </dgm:pt>
    <dgm:pt modelId="{E77EE540-27D0-4D31-AA9F-53DC72581BB2}" type="pres">
      <dgm:prSet presAssocID="{7CE61F87-BF52-4DFB-933B-5DF8A5578F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BA88DA-C7A2-4502-81E3-578AAF5D0876}" type="pres">
      <dgm:prSet presAssocID="{7CE61F87-BF52-4DFB-933B-5DF8A5578F5F}" presName="spaceRect" presStyleCnt="0"/>
      <dgm:spPr/>
    </dgm:pt>
    <dgm:pt modelId="{8E2F424A-B466-40CA-98EE-48868922646A}" type="pres">
      <dgm:prSet presAssocID="{7CE61F87-BF52-4DFB-933B-5DF8A5578F5F}" presName="parTx" presStyleLbl="revTx" presStyleIdx="2" presStyleCnt="4">
        <dgm:presLayoutVars>
          <dgm:chMax val="0"/>
          <dgm:chPref val="0"/>
        </dgm:presLayoutVars>
      </dgm:prSet>
      <dgm:spPr/>
    </dgm:pt>
    <dgm:pt modelId="{072AA7E6-8B61-435C-B196-E9674E51236A}" type="pres">
      <dgm:prSet presAssocID="{068320F6-B667-44D5-8323-3AEE6955EB6E}" presName="sibTrans" presStyleCnt="0"/>
      <dgm:spPr/>
    </dgm:pt>
    <dgm:pt modelId="{0026581F-203E-4823-8557-8C363D49838C}" type="pres">
      <dgm:prSet presAssocID="{D519A937-3BE1-475A-9659-13D014F5A8DA}" presName="compNode" presStyleCnt="0"/>
      <dgm:spPr/>
    </dgm:pt>
    <dgm:pt modelId="{750340E8-32D6-49E8-83F7-9D83F4C23DC1}" type="pres">
      <dgm:prSet presAssocID="{D519A937-3BE1-475A-9659-13D014F5A8DA}" presName="bgRect" presStyleLbl="bgShp" presStyleIdx="3" presStyleCnt="4"/>
      <dgm:spPr/>
    </dgm:pt>
    <dgm:pt modelId="{A4700C5D-5867-4A6D-BDEF-1539617156C7}" type="pres">
      <dgm:prSet presAssocID="{D519A937-3BE1-475A-9659-13D014F5A8D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570E00D-8EB7-4B20-ADA9-9DEB1E925E55}" type="pres">
      <dgm:prSet presAssocID="{D519A937-3BE1-475A-9659-13D014F5A8DA}" presName="spaceRect" presStyleCnt="0"/>
      <dgm:spPr/>
    </dgm:pt>
    <dgm:pt modelId="{15AFBD85-F5CE-4C0F-8715-480B37142E3F}" type="pres">
      <dgm:prSet presAssocID="{D519A937-3BE1-475A-9659-13D014F5A8D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BA521C-262D-4342-9899-D1978A63C524}" srcId="{0DF64B4F-5270-4F26-AADE-FA2DF87C762E}" destId="{7CE61F87-BF52-4DFB-933B-5DF8A5578F5F}" srcOrd="2" destOrd="0" parTransId="{C2B0FAED-BC0F-446A-8C5A-0AEA61EB0BC4}" sibTransId="{068320F6-B667-44D5-8323-3AEE6955EB6E}"/>
    <dgm:cxn modelId="{427B2464-707D-47D7-81B5-512C68E3CC31}" type="presOf" srcId="{D519A937-3BE1-475A-9659-13D014F5A8DA}" destId="{15AFBD85-F5CE-4C0F-8715-480B37142E3F}" srcOrd="0" destOrd="0" presId="urn:microsoft.com/office/officeart/2018/2/layout/IconVerticalSolidList"/>
    <dgm:cxn modelId="{E26F5265-4EA3-4926-980E-CA0CC74DCAF6}" type="presOf" srcId="{685F4FDE-AC68-45E6-9FDA-40D81CD0D4DC}" destId="{112D20E2-5831-44F0-81C5-842D0A74BACC}" srcOrd="0" destOrd="0" presId="urn:microsoft.com/office/officeart/2018/2/layout/IconVerticalSolidList"/>
    <dgm:cxn modelId="{A26C7F84-8966-44D8-B4A1-0C3BBB3E1411}" srcId="{0DF64B4F-5270-4F26-AADE-FA2DF87C762E}" destId="{692BEBD8-D105-42B7-AEE6-C1842537068F}" srcOrd="1" destOrd="0" parTransId="{540F135F-A662-4868-94F6-EE338220DEF8}" sibTransId="{9CFD304A-1FB0-40A1-B1FA-40079B464646}"/>
    <dgm:cxn modelId="{D14CE895-8EE4-4066-9D3B-99121D633733}" type="presOf" srcId="{0DF64B4F-5270-4F26-AADE-FA2DF87C762E}" destId="{94A9ED68-C29C-4DA1-BFC6-5E686EB33DD2}" srcOrd="0" destOrd="0" presId="urn:microsoft.com/office/officeart/2018/2/layout/IconVerticalSolidList"/>
    <dgm:cxn modelId="{BAD13AA1-20C8-477C-A7E2-0652096ED9C4}" srcId="{0DF64B4F-5270-4F26-AADE-FA2DF87C762E}" destId="{D519A937-3BE1-475A-9659-13D014F5A8DA}" srcOrd="3" destOrd="0" parTransId="{4E1B035F-C0BA-4E8B-9FA2-C4C2A0D03CCF}" sibTransId="{B5603331-E21D-4109-BC40-32BCEA77A337}"/>
    <dgm:cxn modelId="{6C4654B8-6B83-4068-B6BE-5A88A019B564}" type="presOf" srcId="{692BEBD8-D105-42B7-AEE6-C1842537068F}" destId="{21AFE8E4-BA56-4687-8A01-86BD9F612406}" srcOrd="0" destOrd="0" presId="urn:microsoft.com/office/officeart/2018/2/layout/IconVerticalSolidList"/>
    <dgm:cxn modelId="{8E0C44CB-1C37-4626-B9B3-588C0E0940EE}" srcId="{0DF64B4F-5270-4F26-AADE-FA2DF87C762E}" destId="{685F4FDE-AC68-45E6-9FDA-40D81CD0D4DC}" srcOrd="0" destOrd="0" parTransId="{C4509B23-2F19-4D0B-BD23-4A706E96AE08}" sibTransId="{BB5B474A-FB16-4D66-842B-A1AAC903F792}"/>
    <dgm:cxn modelId="{7052CDDA-42FD-4549-8572-E8B12B893448}" type="presOf" srcId="{7CE61F87-BF52-4DFB-933B-5DF8A5578F5F}" destId="{8E2F424A-B466-40CA-98EE-48868922646A}" srcOrd="0" destOrd="0" presId="urn:microsoft.com/office/officeart/2018/2/layout/IconVerticalSolidList"/>
    <dgm:cxn modelId="{00D3853B-77F9-421B-9F38-7FF71B6684BC}" type="presParOf" srcId="{94A9ED68-C29C-4DA1-BFC6-5E686EB33DD2}" destId="{F05045D6-9448-4B07-B76D-98C7E6831ADC}" srcOrd="0" destOrd="0" presId="urn:microsoft.com/office/officeart/2018/2/layout/IconVerticalSolidList"/>
    <dgm:cxn modelId="{BA55D278-2DE5-473F-AAB7-DEC34946ECCF}" type="presParOf" srcId="{F05045D6-9448-4B07-B76D-98C7E6831ADC}" destId="{B6FE0929-B1C9-4245-A828-D32B59F1F06B}" srcOrd="0" destOrd="0" presId="urn:microsoft.com/office/officeart/2018/2/layout/IconVerticalSolidList"/>
    <dgm:cxn modelId="{0246CE8B-5ADD-41ED-93AA-53F984C27FC5}" type="presParOf" srcId="{F05045D6-9448-4B07-B76D-98C7E6831ADC}" destId="{1E3243C5-392A-41A1-BD6F-FD4F2C307706}" srcOrd="1" destOrd="0" presId="urn:microsoft.com/office/officeart/2018/2/layout/IconVerticalSolidList"/>
    <dgm:cxn modelId="{4B281613-A311-464D-A68F-39DD8D4D8616}" type="presParOf" srcId="{F05045D6-9448-4B07-B76D-98C7E6831ADC}" destId="{B8C08126-8995-4DF0-9C2B-D4E60E912F26}" srcOrd="2" destOrd="0" presId="urn:microsoft.com/office/officeart/2018/2/layout/IconVerticalSolidList"/>
    <dgm:cxn modelId="{0DEF04FB-8C92-43DA-8D57-8AD40862B9F1}" type="presParOf" srcId="{F05045D6-9448-4B07-B76D-98C7E6831ADC}" destId="{112D20E2-5831-44F0-81C5-842D0A74BACC}" srcOrd="3" destOrd="0" presId="urn:microsoft.com/office/officeart/2018/2/layout/IconVerticalSolidList"/>
    <dgm:cxn modelId="{D6DC0086-5D47-4C4D-BA09-05A021A4267D}" type="presParOf" srcId="{94A9ED68-C29C-4DA1-BFC6-5E686EB33DD2}" destId="{A125C7F5-A43D-4F9E-B88C-C217306A716A}" srcOrd="1" destOrd="0" presId="urn:microsoft.com/office/officeart/2018/2/layout/IconVerticalSolidList"/>
    <dgm:cxn modelId="{B4646ACD-1AC1-4CFC-98A0-B3C9F5AB71E9}" type="presParOf" srcId="{94A9ED68-C29C-4DA1-BFC6-5E686EB33DD2}" destId="{2C022295-B756-4924-8376-ED9E8846782C}" srcOrd="2" destOrd="0" presId="urn:microsoft.com/office/officeart/2018/2/layout/IconVerticalSolidList"/>
    <dgm:cxn modelId="{361FC3B6-00D8-4E66-AF58-8EC1E0C0F52F}" type="presParOf" srcId="{2C022295-B756-4924-8376-ED9E8846782C}" destId="{14C2A767-2B8B-4A7F-BA71-524196C8E6EE}" srcOrd="0" destOrd="0" presId="urn:microsoft.com/office/officeart/2018/2/layout/IconVerticalSolidList"/>
    <dgm:cxn modelId="{01AD5E81-3DA7-4B61-A028-9F4AB9543EE1}" type="presParOf" srcId="{2C022295-B756-4924-8376-ED9E8846782C}" destId="{F660A02E-3F5E-4068-A1D0-08B2BBA8AFA1}" srcOrd="1" destOrd="0" presId="urn:microsoft.com/office/officeart/2018/2/layout/IconVerticalSolidList"/>
    <dgm:cxn modelId="{FFFF92D1-02A1-477E-8386-4984FA598018}" type="presParOf" srcId="{2C022295-B756-4924-8376-ED9E8846782C}" destId="{CE8A6EE8-EA55-4CF6-B672-44BA188BEB3D}" srcOrd="2" destOrd="0" presId="urn:microsoft.com/office/officeart/2018/2/layout/IconVerticalSolidList"/>
    <dgm:cxn modelId="{11465296-A26E-43B6-8662-8C8B5C5A8A4B}" type="presParOf" srcId="{2C022295-B756-4924-8376-ED9E8846782C}" destId="{21AFE8E4-BA56-4687-8A01-86BD9F612406}" srcOrd="3" destOrd="0" presId="urn:microsoft.com/office/officeart/2018/2/layout/IconVerticalSolidList"/>
    <dgm:cxn modelId="{9DEC53A8-EDF3-4187-8DC3-E5DC10A330F2}" type="presParOf" srcId="{94A9ED68-C29C-4DA1-BFC6-5E686EB33DD2}" destId="{95316476-B78F-4267-8AFB-5648E65ADC6F}" srcOrd="3" destOrd="0" presId="urn:microsoft.com/office/officeart/2018/2/layout/IconVerticalSolidList"/>
    <dgm:cxn modelId="{01974E30-C1C0-4ACC-89BE-A773358F9F80}" type="presParOf" srcId="{94A9ED68-C29C-4DA1-BFC6-5E686EB33DD2}" destId="{57B0D978-14FC-4C7F-BA65-89858CC6BC5A}" srcOrd="4" destOrd="0" presId="urn:microsoft.com/office/officeart/2018/2/layout/IconVerticalSolidList"/>
    <dgm:cxn modelId="{7AA0E480-D9DB-4F05-A16C-C38099155F30}" type="presParOf" srcId="{57B0D978-14FC-4C7F-BA65-89858CC6BC5A}" destId="{8BEDF9B3-E7C5-464B-B880-2D8A112C8E54}" srcOrd="0" destOrd="0" presId="urn:microsoft.com/office/officeart/2018/2/layout/IconVerticalSolidList"/>
    <dgm:cxn modelId="{7776B433-B43A-4002-9739-1A24CEFE862A}" type="presParOf" srcId="{57B0D978-14FC-4C7F-BA65-89858CC6BC5A}" destId="{E77EE540-27D0-4D31-AA9F-53DC72581BB2}" srcOrd="1" destOrd="0" presId="urn:microsoft.com/office/officeart/2018/2/layout/IconVerticalSolidList"/>
    <dgm:cxn modelId="{3591246E-8E01-4151-93B1-FE5B1321AB6E}" type="presParOf" srcId="{57B0D978-14FC-4C7F-BA65-89858CC6BC5A}" destId="{CFBA88DA-C7A2-4502-81E3-578AAF5D0876}" srcOrd="2" destOrd="0" presId="urn:microsoft.com/office/officeart/2018/2/layout/IconVerticalSolidList"/>
    <dgm:cxn modelId="{A98F5CED-0557-4D45-80B9-D1BEDEB8DFF5}" type="presParOf" srcId="{57B0D978-14FC-4C7F-BA65-89858CC6BC5A}" destId="{8E2F424A-B466-40CA-98EE-48868922646A}" srcOrd="3" destOrd="0" presId="urn:microsoft.com/office/officeart/2018/2/layout/IconVerticalSolidList"/>
    <dgm:cxn modelId="{EBFA160E-5A87-4AAB-B2D9-1E56392709E9}" type="presParOf" srcId="{94A9ED68-C29C-4DA1-BFC6-5E686EB33DD2}" destId="{072AA7E6-8B61-435C-B196-E9674E51236A}" srcOrd="5" destOrd="0" presId="urn:microsoft.com/office/officeart/2018/2/layout/IconVerticalSolidList"/>
    <dgm:cxn modelId="{96B46092-A5B8-40B8-839C-B21D0F9CF68E}" type="presParOf" srcId="{94A9ED68-C29C-4DA1-BFC6-5E686EB33DD2}" destId="{0026581F-203E-4823-8557-8C363D49838C}" srcOrd="6" destOrd="0" presId="urn:microsoft.com/office/officeart/2018/2/layout/IconVerticalSolidList"/>
    <dgm:cxn modelId="{0126197D-1013-4B67-807B-B36756A154C1}" type="presParOf" srcId="{0026581F-203E-4823-8557-8C363D49838C}" destId="{750340E8-32D6-49E8-83F7-9D83F4C23DC1}" srcOrd="0" destOrd="0" presId="urn:microsoft.com/office/officeart/2018/2/layout/IconVerticalSolidList"/>
    <dgm:cxn modelId="{B5FF19B9-94D9-4DD1-89A8-4DD96B2FCA67}" type="presParOf" srcId="{0026581F-203E-4823-8557-8C363D49838C}" destId="{A4700C5D-5867-4A6D-BDEF-1539617156C7}" srcOrd="1" destOrd="0" presId="urn:microsoft.com/office/officeart/2018/2/layout/IconVerticalSolidList"/>
    <dgm:cxn modelId="{76B92E9F-1D6A-4B4B-B6B6-982A86691688}" type="presParOf" srcId="{0026581F-203E-4823-8557-8C363D49838C}" destId="{4570E00D-8EB7-4B20-ADA9-9DEB1E925E55}" srcOrd="2" destOrd="0" presId="urn:microsoft.com/office/officeart/2018/2/layout/IconVerticalSolidList"/>
    <dgm:cxn modelId="{39F0BC87-A587-445F-825F-FCB5E7543C63}" type="presParOf" srcId="{0026581F-203E-4823-8557-8C363D49838C}" destId="{15AFBD85-F5CE-4C0F-8715-480B37142E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B1172-834F-4996-BE05-273AD90E34D1}">
      <dsp:nvSpPr>
        <dsp:cNvPr id="0" name=""/>
        <dsp:cNvSpPr/>
      </dsp:nvSpPr>
      <dsp:spPr>
        <a:xfrm>
          <a:off x="53" y="10562"/>
          <a:ext cx="5106412" cy="921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Strava Limitations</a:t>
          </a:r>
        </a:p>
      </dsp:txBody>
      <dsp:txXfrm>
        <a:off x="53" y="10562"/>
        <a:ext cx="5106412" cy="921600"/>
      </dsp:txXfrm>
    </dsp:sp>
    <dsp:sp modelId="{D98A5B14-714B-47E4-85D4-1CB8DA51F2AD}">
      <dsp:nvSpPr>
        <dsp:cNvPr id="0" name=""/>
        <dsp:cNvSpPr/>
      </dsp:nvSpPr>
      <dsp:spPr>
        <a:xfrm>
          <a:off x="53" y="932162"/>
          <a:ext cx="5106412" cy="32500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Key analytics (e.g., heart rate zones, pace trends) only for </a:t>
          </a:r>
          <a:r>
            <a:rPr lang="en-US" sz="3200" b="1" kern="1200" dirty="0"/>
            <a:t>premium</a:t>
          </a:r>
          <a:r>
            <a:rPr lang="en-US" sz="3200" kern="1200" dirty="0"/>
            <a:t> </a:t>
          </a:r>
          <a:r>
            <a:rPr lang="en-US" sz="3200" b="1" kern="1200" dirty="0"/>
            <a:t>users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Limited customization &amp; no support for custom queries or visualizations</a:t>
          </a:r>
        </a:p>
      </dsp:txBody>
      <dsp:txXfrm>
        <a:off x="53" y="932162"/>
        <a:ext cx="5106412" cy="3250080"/>
      </dsp:txXfrm>
    </dsp:sp>
    <dsp:sp modelId="{7C29758E-43FF-40A5-8AAE-454AFBAB0FC6}">
      <dsp:nvSpPr>
        <dsp:cNvPr id="0" name=""/>
        <dsp:cNvSpPr/>
      </dsp:nvSpPr>
      <dsp:spPr>
        <a:xfrm>
          <a:off x="5821363" y="10562"/>
          <a:ext cx="5106412" cy="921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User Constraints</a:t>
          </a:r>
        </a:p>
      </dsp:txBody>
      <dsp:txXfrm>
        <a:off x="5821363" y="10562"/>
        <a:ext cx="5106412" cy="921600"/>
      </dsp:txXfrm>
    </dsp:sp>
    <dsp:sp modelId="{1FDABD9B-50FE-4284-9CD2-0030BFE2B376}">
      <dsp:nvSpPr>
        <dsp:cNvPr id="0" name=""/>
        <dsp:cNvSpPr/>
      </dsp:nvSpPr>
      <dsp:spPr>
        <a:xfrm>
          <a:off x="5821363" y="932162"/>
          <a:ext cx="5106412" cy="32500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No control over data processing or filtering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Restricted to default metrics and charts</a:t>
          </a:r>
        </a:p>
      </dsp:txBody>
      <dsp:txXfrm>
        <a:off x="5821363" y="932162"/>
        <a:ext cx="5106412" cy="3250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7C076-4130-49FA-BE1D-726BF1070257}">
      <dsp:nvSpPr>
        <dsp:cNvPr id="0" name=""/>
        <dsp:cNvSpPr/>
      </dsp:nvSpPr>
      <dsp:spPr>
        <a:xfrm>
          <a:off x="2169914" y="5302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52FA8-4079-46F8-8D91-21B6D53C1A4A}">
      <dsp:nvSpPr>
        <dsp:cNvPr id="0" name=""/>
        <dsp:cNvSpPr/>
      </dsp:nvSpPr>
      <dsp:spPr>
        <a:xfrm>
          <a:off x="765914" y="174075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Why We Built This</a:t>
          </a:r>
        </a:p>
      </dsp:txBody>
      <dsp:txXfrm>
        <a:off x="765914" y="1740754"/>
        <a:ext cx="4320000" cy="648000"/>
      </dsp:txXfrm>
    </dsp:sp>
    <dsp:sp modelId="{AD726D41-9028-4132-B4C2-56A549A86579}">
      <dsp:nvSpPr>
        <dsp:cNvPr id="0" name=""/>
        <dsp:cNvSpPr/>
      </dsp:nvSpPr>
      <dsp:spPr>
        <a:xfrm>
          <a:off x="765914" y="2470489"/>
          <a:ext cx="4320000" cy="166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We're active athletes who enjoy analyzing and sharing performance data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Strava’s restrictions limit the depth and flexibility we value</a:t>
          </a:r>
        </a:p>
      </dsp:txBody>
      <dsp:txXfrm>
        <a:off x="765914" y="2470489"/>
        <a:ext cx="4320000" cy="1669290"/>
      </dsp:txXfrm>
    </dsp:sp>
    <dsp:sp modelId="{B0A70425-ED46-404B-B63C-697F794CA4C2}">
      <dsp:nvSpPr>
        <dsp:cNvPr id="0" name=""/>
        <dsp:cNvSpPr/>
      </dsp:nvSpPr>
      <dsp:spPr>
        <a:xfrm>
          <a:off x="7382342" y="107475"/>
          <a:ext cx="1239144" cy="1294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D6B41-EDE7-4EFE-A2CB-88A84E5655B1}">
      <dsp:nvSpPr>
        <dsp:cNvPr id="0" name=""/>
        <dsp:cNvSpPr/>
      </dsp:nvSpPr>
      <dsp:spPr>
        <a:xfrm>
          <a:off x="5841914" y="16863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Our Solution</a:t>
          </a:r>
        </a:p>
      </dsp:txBody>
      <dsp:txXfrm>
        <a:off x="5841914" y="1686303"/>
        <a:ext cx="4320000" cy="648000"/>
      </dsp:txXfrm>
    </dsp:sp>
    <dsp:sp modelId="{A86B4D55-237A-4D2B-8C48-A122759C63C5}">
      <dsp:nvSpPr>
        <dsp:cNvPr id="0" name=""/>
        <dsp:cNvSpPr/>
      </dsp:nvSpPr>
      <dsp:spPr>
        <a:xfrm>
          <a:off x="5841914" y="2416039"/>
          <a:ext cx="4320000" cy="166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Fetch and store Strava data locally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Replicate and extend analytics features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 the groundwork for advanced tools like ML-driven insights</a:t>
          </a:r>
        </a:p>
      </dsp:txBody>
      <dsp:txXfrm>
        <a:off x="5841914" y="2416039"/>
        <a:ext cx="4320000" cy="1669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204FF-D5F5-4D17-914B-DA053D1C9C1D}">
      <dsp:nvSpPr>
        <dsp:cNvPr id="0" name=""/>
        <dsp:cNvSpPr/>
      </dsp:nvSpPr>
      <dsp:spPr>
        <a:xfrm>
          <a:off x="0" y="313609"/>
          <a:ext cx="666683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Database + Flask Backend + Python Client Library</a:t>
          </a:r>
        </a:p>
      </dsp:txBody>
      <dsp:txXfrm>
        <a:off x="0" y="313609"/>
        <a:ext cx="6666833" cy="850500"/>
      </dsp:txXfrm>
    </dsp:sp>
    <dsp:sp modelId="{EC9B63E3-8574-4AF1-B60F-DA65CADE359C}">
      <dsp:nvSpPr>
        <dsp:cNvPr id="0" name=""/>
        <dsp:cNvSpPr/>
      </dsp:nvSpPr>
      <dsp:spPr>
        <a:xfrm>
          <a:off x="333341" y="1840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Modular design: </a:t>
          </a:r>
        </a:p>
      </dsp:txBody>
      <dsp:txXfrm>
        <a:off x="362162" y="47230"/>
        <a:ext cx="4609141" cy="532758"/>
      </dsp:txXfrm>
    </dsp:sp>
    <dsp:sp modelId="{F029A5C9-B02A-456C-AB8A-E6358F264CB5}">
      <dsp:nvSpPr>
        <dsp:cNvPr id="0" name=""/>
        <dsp:cNvSpPr/>
      </dsp:nvSpPr>
      <dsp:spPr>
        <a:xfrm>
          <a:off x="0" y="1567309"/>
          <a:ext cx="6666833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Enable independent storage and analysis of Strava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Provide full control over fitness analytics outside platform restrictions</a:t>
          </a:r>
        </a:p>
      </dsp:txBody>
      <dsp:txXfrm>
        <a:off x="0" y="1567309"/>
        <a:ext cx="6666833" cy="1732500"/>
      </dsp:txXfrm>
    </dsp:sp>
    <dsp:sp modelId="{95E25937-0B3B-45BD-AFCE-D49C47EA56FC}">
      <dsp:nvSpPr>
        <dsp:cNvPr id="0" name=""/>
        <dsp:cNvSpPr/>
      </dsp:nvSpPr>
      <dsp:spPr>
        <a:xfrm>
          <a:off x="333341" y="127210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Goal: </a:t>
          </a:r>
        </a:p>
      </dsp:txBody>
      <dsp:txXfrm>
        <a:off x="362162" y="1300930"/>
        <a:ext cx="4609141" cy="532758"/>
      </dsp:txXfrm>
    </dsp:sp>
    <dsp:sp modelId="{B1184864-9653-4EB9-9AA3-96DE089FF255}">
      <dsp:nvSpPr>
        <dsp:cNvPr id="0" name=""/>
        <dsp:cNvSpPr/>
      </dsp:nvSpPr>
      <dsp:spPr>
        <a:xfrm>
          <a:off x="0" y="3703010"/>
          <a:ext cx="6666833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Extensibility: Easy to expand with new features and data types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Testability: Clean architecture supports reliable development and testing</a:t>
          </a:r>
        </a:p>
      </dsp:txBody>
      <dsp:txXfrm>
        <a:off x="0" y="3703010"/>
        <a:ext cx="6666833" cy="1732500"/>
      </dsp:txXfrm>
    </dsp:sp>
    <dsp:sp modelId="{DA6017A9-0B91-4027-B6D7-7A8C9CF31B00}">
      <dsp:nvSpPr>
        <dsp:cNvPr id="0" name=""/>
        <dsp:cNvSpPr/>
      </dsp:nvSpPr>
      <dsp:spPr>
        <a:xfrm>
          <a:off x="333341" y="340781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Design Focus</a:t>
          </a:r>
        </a:p>
      </dsp:txBody>
      <dsp:txXfrm>
        <a:off x="362162" y="3436631"/>
        <a:ext cx="4609141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3E60C-803A-4CED-BF42-F9B15A9DE477}">
      <dsp:nvSpPr>
        <dsp:cNvPr id="0" name=""/>
        <dsp:cNvSpPr/>
      </dsp:nvSpPr>
      <dsp:spPr>
        <a:xfrm>
          <a:off x="0" y="380659"/>
          <a:ext cx="6666833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Ideal for hierarchical, semi-structured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Naturally fits athlete profiles and activity records</a:t>
          </a:r>
        </a:p>
      </dsp:txBody>
      <dsp:txXfrm>
        <a:off x="0" y="380659"/>
        <a:ext cx="6666833" cy="1593900"/>
      </dsp:txXfrm>
    </dsp:sp>
    <dsp:sp modelId="{C2088959-FC04-4FDF-AF2C-F33D9579EC7B}">
      <dsp:nvSpPr>
        <dsp:cNvPr id="0" name=""/>
        <dsp:cNvSpPr/>
      </dsp:nvSpPr>
      <dsp:spPr>
        <a:xfrm>
          <a:off x="333341" y="5593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MongoDB?</a:t>
          </a:r>
        </a:p>
      </dsp:txBody>
      <dsp:txXfrm>
        <a:off x="365044" y="87642"/>
        <a:ext cx="4603377" cy="586034"/>
      </dsp:txXfrm>
    </dsp:sp>
    <dsp:sp modelId="{241193FF-F48A-4C48-918A-5F12EBDFE45F}">
      <dsp:nvSpPr>
        <dsp:cNvPr id="0" name=""/>
        <dsp:cNvSpPr/>
      </dsp:nvSpPr>
      <dsp:spPr>
        <a:xfrm>
          <a:off x="0" y="2418080"/>
          <a:ext cx="6666833" cy="297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Database Name: strava-db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Collections: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athletes: stores ID, name, gender, weight, etc.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activities: stores activity data (type, duration, distance, timestamps, streams) linked to athletes via athlete_id</a:t>
          </a:r>
        </a:p>
      </dsp:txBody>
      <dsp:txXfrm>
        <a:off x="0" y="2418080"/>
        <a:ext cx="6666833" cy="2979900"/>
      </dsp:txXfrm>
    </dsp:sp>
    <dsp:sp modelId="{0AC3FE16-E076-4843-8A42-68F83C9A192F}">
      <dsp:nvSpPr>
        <dsp:cNvPr id="0" name=""/>
        <dsp:cNvSpPr/>
      </dsp:nvSpPr>
      <dsp:spPr>
        <a:xfrm>
          <a:off x="333341" y="209335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Structure:</a:t>
          </a:r>
        </a:p>
      </dsp:txBody>
      <dsp:txXfrm>
        <a:off x="365044" y="2125062"/>
        <a:ext cx="4603377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AA417-355B-4373-86B9-98085B8763F4}">
      <dsp:nvSpPr>
        <dsp:cNvPr id="0" name=""/>
        <dsp:cNvSpPr/>
      </dsp:nvSpPr>
      <dsp:spPr>
        <a:xfrm>
          <a:off x="0" y="374427"/>
          <a:ext cx="6666833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Abstract API interactions and simplify data access for developers and analysts.</a:t>
          </a:r>
        </a:p>
      </dsp:txBody>
      <dsp:txXfrm>
        <a:off x="0" y="374427"/>
        <a:ext cx="6666833" cy="1077300"/>
      </dsp:txXfrm>
    </dsp:sp>
    <dsp:sp modelId="{946FCF1D-CF89-4BC8-8F69-6B27B19DCD4F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Purpose:</a:t>
          </a:r>
        </a:p>
      </dsp:txBody>
      <dsp:txXfrm>
        <a:off x="360721" y="121367"/>
        <a:ext cx="4612023" cy="506120"/>
      </dsp:txXfrm>
    </dsp:sp>
    <dsp:sp modelId="{684F89DD-080F-4192-B662-5DBDD6132DA6}">
      <dsp:nvSpPr>
        <dsp:cNvPr id="0" name=""/>
        <dsp:cNvSpPr/>
      </dsp:nvSpPr>
      <dsp:spPr>
        <a:xfrm>
          <a:off x="0" y="1834767"/>
          <a:ext cx="6666833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Client Class: core interface for API interaction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Service Modules: manage athletes, activities, and streams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Utilities: config handling and custom exceptions</a:t>
          </a:r>
        </a:p>
      </dsp:txBody>
      <dsp:txXfrm>
        <a:off x="0" y="1834767"/>
        <a:ext cx="6666833" cy="1705725"/>
      </dsp:txXfrm>
    </dsp:sp>
    <dsp:sp modelId="{7D7BBA80-D312-48A6-814B-54E68D5EC6F3}">
      <dsp:nvSpPr>
        <dsp:cNvPr id="0" name=""/>
        <dsp:cNvSpPr/>
      </dsp:nvSpPr>
      <dsp:spPr>
        <a:xfrm>
          <a:off x="333341" y="1554327"/>
          <a:ext cx="4666783" cy="56088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Features:</a:t>
          </a:r>
        </a:p>
      </dsp:txBody>
      <dsp:txXfrm>
        <a:off x="360721" y="1581707"/>
        <a:ext cx="4612023" cy="506120"/>
      </dsp:txXfrm>
    </dsp:sp>
    <dsp:sp modelId="{EF02F5AE-D4C8-48E1-9EED-BFAAC00822D2}">
      <dsp:nvSpPr>
        <dsp:cNvPr id="0" name=""/>
        <dsp:cNvSpPr/>
      </dsp:nvSpPr>
      <dsp:spPr>
        <a:xfrm>
          <a:off x="0" y="3923532"/>
          <a:ext cx="666683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Object-oriented design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Easy integration into scripts or tools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Fetch activities by time range, get summaries, etc.</a:t>
          </a:r>
        </a:p>
      </dsp:txBody>
      <dsp:txXfrm>
        <a:off x="0" y="3923532"/>
        <a:ext cx="6666833" cy="1436400"/>
      </dsp:txXfrm>
    </dsp:sp>
    <dsp:sp modelId="{77D8430D-0CF6-44C2-9103-926A70ABDC06}">
      <dsp:nvSpPr>
        <dsp:cNvPr id="0" name=""/>
        <dsp:cNvSpPr/>
      </dsp:nvSpPr>
      <dsp:spPr>
        <a:xfrm>
          <a:off x="333341" y="3643092"/>
          <a:ext cx="4666783" cy="5608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Advantages:</a:t>
          </a:r>
        </a:p>
      </dsp:txBody>
      <dsp:txXfrm>
        <a:off x="360721" y="3670472"/>
        <a:ext cx="4612023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6B1F9-F783-4D22-B2F3-595B033E5359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Built a modular system to manage and analyze Strava fitness data</a:t>
          </a:r>
        </a:p>
      </dsp:txBody>
      <dsp:txXfrm>
        <a:off x="23773" y="23773"/>
        <a:ext cx="7797822" cy="764123"/>
      </dsp:txXfrm>
    </dsp:sp>
    <dsp:sp modelId="{5B613D94-CA70-4EF6-AC48-BA34D6767CB4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Provided full data control, custom analytics, and visualization tools</a:t>
          </a:r>
        </a:p>
      </dsp:txBody>
      <dsp:txXfrm>
        <a:off x="755937" y="983018"/>
        <a:ext cx="7434967" cy="764123"/>
      </dsp:txXfrm>
    </dsp:sp>
    <dsp:sp modelId="{6909EA43-3A6A-482E-A0D7-D16E17C8B477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Overcame platform limitations and paywalls</a:t>
          </a:r>
        </a:p>
      </dsp:txBody>
      <dsp:txXfrm>
        <a:off x="1477174" y="1942263"/>
        <a:ext cx="7445895" cy="764123"/>
      </dsp:txXfrm>
    </dsp:sp>
    <dsp:sp modelId="{4EB2056A-4D42-4486-BBE9-72FBFD1198A2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Unit-Tested + packaged client and backend</a:t>
          </a:r>
          <a:endParaRPr lang="en-US" sz="2100" kern="1200"/>
        </a:p>
      </dsp:txBody>
      <dsp:txXfrm>
        <a:off x="2209338" y="2901508"/>
        <a:ext cx="7434967" cy="764123"/>
      </dsp:txXfrm>
    </dsp:sp>
    <dsp:sp modelId="{863262F1-9AB9-4466-98BD-F10F3824ECBE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33384" y="621664"/>
        <a:ext cx="290172" cy="397007"/>
      </dsp:txXfrm>
    </dsp:sp>
    <dsp:sp modelId="{F37018EE-AC04-421E-B4D5-C2B05A43BD4B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65548" y="1580910"/>
        <a:ext cx="290172" cy="397007"/>
      </dsp:txXfrm>
    </dsp:sp>
    <dsp:sp modelId="{D6012482-F7C0-4874-A767-4DF83701FB8F}">
      <dsp:nvSpPr>
        <dsp:cNvPr id="0" name=""/>
        <dsp:cNvSpPr/>
      </dsp:nvSpPr>
      <dsp:spPr>
        <a:xfrm>
          <a:off x="10193828" y="67679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312534" y="676794"/>
        <a:ext cx="290172" cy="397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0929-B1C9-4245-A828-D32B59F1F06B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243C5-392A-41A1-BD6F-FD4F2C307706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D20E2-5831-44F0-81C5-842D0A74BACC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Real time data sync</a:t>
          </a:r>
        </a:p>
      </dsp:txBody>
      <dsp:txXfrm>
        <a:off x="1339618" y="2288"/>
        <a:ext cx="5024605" cy="1159843"/>
      </dsp:txXfrm>
    </dsp:sp>
    <dsp:sp modelId="{14C2A767-2B8B-4A7F-BA71-524196C8E6EE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0A02E-3F5E-4068-A1D0-08B2BBA8AFA1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FE8E4-BA56-4687-8A01-86BD9F612406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 for additional data sources (e.g Garmin) </a:t>
          </a:r>
        </a:p>
      </dsp:txBody>
      <dsp:txXfrm>
        <a:off x="1339618" y="1452092"/>
        <a:ext cx="5024605" cy="1159843"/>
      </dsp:txXfrm>
    </dsp:sp>
    <dsp:sp modelId="{8BEDF9B3-E7C5-464B-B880-2D8A112C8E54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EE540-27D0-4D31-AA9F-53DC72581BB2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F424A-B466-40CA-98EE-48868922646A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 model for prediction and training plans</a:t>
          </a:r>
        </a:p>
      </dsp:txBody>
      <dsp:txXfrm>
        <a:off x="1339618" y="2901896"/>
        <a:ext cx="5024605" cy="1159843"/>
      </dsp:txXfrm>
    </dsp:sp>
    <dsp:sp modelId="{750340E8-32D6-49E8-83F7-9D83F4C23DC1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00C5D-5867-4A6D-BDEF-1539617156C7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FBD85-F5CE-4C0F-8715-480B37142E3F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Web dashboard or mobile frontend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8BA6E-5C62-4F81-B317-165D48B84DCF}" type="datetimeFigureOut">
              <a:rPr lang="LID4096" smtClean="0"/>
              <a:t>06/03/2025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80E49-29B3-4012-A0D0-6908CCCB54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356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558-DE80-E3CF-E688-9B3292641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C3EDD-89BF-139D-B669-EA0E5DA5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0707-D2B7-64BB-9029-CD7CA314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6517-2C56-4DAD-88AA-09931FAC01B1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77E1D-88C1-AE6B-5062-8EC4D0C6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B63D1-307F-A782-BCD9-C4AC54B1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979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80B9-50DE-707F-46FC-3CA7EBDA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45172-64A9-ECAE-413F-739D0CC7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1B48C-579F-61A4-96DC-B3DF15E3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A28F-7612-491A-9FA6-E96EDC9580F1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C481-1A61-8D64-345F-774A12D0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2AD9-9736-84E1-6D99-BEEFC30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061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758FA-5F97-1B9D-B5B5-A31D64E90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DBCA6-64E3-72A3-C636-21688FE3F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9E7D-0D77-A272-78F7-2FA259F5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53B3-0D89-433C-B879-5E97DE922676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94170-8AEB-C669-B560-EDC34825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B9F1-E224-6DA5-16AB-C386FF31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679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E056-BABF-5398-2DE1-7B1EC9F3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9BE5-70D4-CDC7-7026-F7DCDEC57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2784-5BEB-DD7D-CC07-E246D945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5AB6C-E373-4A7C-B88A-07D5ACF80517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4089E-47C2-A038-CE8A-149C15A1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0F4B-88BC-2198-CE4E-60C125EE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7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6EC4-0194-CA7F-8310-2DA5A971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2CDAE-C43F-8DC5-9AB0-B29375D6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16E6F-14BD-47AC-B2CD-012AEC90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9D7E-C136-454E-B25F-7525777B44CC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035F-4AA2-8659-A7CF-37D16936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8FC45-7BD0-D48B-2688-18EA56CC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33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B001-88ED-064D-FD14-155AE5CD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EE09-4097-3F3E-E770-DB03D5204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F23AE-BF0B-C9F7-2B55-34657E060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F0422-5CC6-B7C7-CFBB-656E1EC9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25E5-6CF2-4440-B135-1604979640FB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AD71A-2DF1-E586-B8B4-B415B550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33BDB-A706-3FB9-2E43-CD4440FD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265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62A6-A741-0884-07B3-EB8FC13C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84BDA-40B8-E6DC-A272-CB3843AAB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DCB23-1D82-A585-B9AC-0DA34F0E6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013E3-2D56-10F7-BD6B-FFC3CC174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D5665-7F46-CD24-D8F8-C97FECD6F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EF4F3-3333-A49D-0489-A81B8C7F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0C26-6FEA-4436-A320-8F08B784A787}" type="datetime1">
              <a:rPr lang="LID4096" smtClean="0"/>
              <a:t>06/03/2025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A99D3-51FE-C01A-1CC2-D7B0AAA8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78F80-4306-F958-BD81-E9BC54AA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948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188C-DBE1-3AFC-514B-A31717A2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BCC1-87E1-7E54-6E1A-66729609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70CAB-1EF4-4E14-BC5C-36FF1240C455}" type="datetime1">
              <a:rPr lang="LID4096" smtClean="0"/>
              <a:t>06/03/2025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CF60E-24D2-F205-578A-5E1A3523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9D1D6-C12D-A28E-6D17-B3BD86A5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360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0FBA2-787C-A3EA-07BD-91A6D9D4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940B-EC45-4164-AFEE-B5878BA4AF92}" type="datetime1">
              <a:rPr lang="LID4096" smtClean="0"/>
              <a:t>06/03/2025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6D20A-BB91-2F9A-B56D-41A4CAAF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9CF5E-E703-44E5-96DB-E19ED3AC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305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BFFD-2CD4-78BC-590E-A6E9D5F0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36F0-7FD6-6FE9-AB4C-89A8EB2B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DB8D9-3AF4-18DA-3BA7-94D313EEA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CF722-CECB-4DFE-1F39-29E8FBCF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4660-0B0F-461A-B2BD-994045B722B9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F3FD-C1F8-C5C7-3F39-9335DAF0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00AD-5879-F417-F49F-51FBF659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015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F397-F0D3-248A-28C1-8D3B62F9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CB2B3-1319-FF5B-8F47-C7DFB0140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3B511-850D-1B17-548B-631419B51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A1AC-3879-9534-8358-F2FBE810E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98C1-3067-4939-8927-4875B4CD1296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2B1D4-BB85-E7C5-B005-E0F236EC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D1B9B-50A8-5467-A9CE-F9DCBD9B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63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703B7-78E5-12D6-5CC6-940E3C2D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78725-DC78-DFA9-7C0C-F96FF40A7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9FFF8-74A2-2C20-FF33-55B900CAD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F66677-0757-437D-A475-F9552182C16B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8D534-7BBE-7CD3-8AF1-DE0ED414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8D4F-8477-3A10-2D24-06D155EA4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6DB6F1-2975-452B-930B-B9FB2D655C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11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6F9C6-6B32-67C3-C1F4-B7E061852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/>
              <a:t>Beyond Strava: Custom Analytics for Personal Fitness Data</a:t>
            </a:r>
            <a:endParaRPr lang="it-IT" sz="4400" b="1" dirty="0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C19E2-66E6-F41F-D6E5-38A09F80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792" y="4566663"/>
            <a:ext cx="6110757" cy="1509322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ptos Display"/>
              </a:rPr>
              <a:t>Alessandro </a:t>
            </a:r>
            <a:r>
              <a:rPr lang="en-US" sz="3200" b="1" dirty="0" err="1">
                <a:solidFill>
                  <a:srgbClr val="FFFFFF"/>
                </a:solidFill>
                <a:latin typeface="Aptos Display"/>
              </a:rPr>
              <a:t>Mecchia</a:t>
            </a:r>
            <a:r>
              <a:rPr lang="en-US" sz="3200" b="1" dirty="0">
                <a:solidFill>
                  <a:srgbClr val="FFFFFF"/>
                </a:solidFill>
                <a:latin typeface="Aptos Display"/>
              </a:rPr>
              <a:t> &amp; Paolo Nicolet</a:t>
            </a:r>
          </a:p>
          <a:p>
            <a:pPr algn="l"/>
            <a:r>
              <a:rPr lang="en-US" sz="3200" b="1" i="0" dirty="0">
                <a:solidFill>
                  <a:srgbClr val="FFFFFF"/>
                </a:solidFill>
                <a:effectLst/>
                <a:latin typeface="Aptos Display"/>
              </a:rPr>
              <a:t>Software Engineering, Modeling and Applications </a:t>
            </a:r>
            <a:endParaRPr lang="en-US" sz="3200" b="1" dirty="0">
              <a:solidFill>
                <a:srgbClr val="FFFFFF"/>
              </a:solidFill>
              <a:latin typeface="Aptos Display"/>
            </a:endParaRPr>
          </a:p>
          <a:p>
            <a:pPr algn="l"/>
            <a:r>
              <a:rPr lang="en-US" sz="3200" b="1" dirty="0">
                <a:solidFill>
                  <a:srgbClr val="FFFFFF"/>
                </a:solidFill>
                <a:latin typeface="Aptos Display"/>
              </a:rPr>
              <a:t>Data Science &amp; Artificial Intelligence 2024/2025</a:t>
            </a:r>
            <a:endParaRPr lang="LID4096" sz="3200" b="1" dirty="0">
              <a:solidFill>
                <a:srgbClr val="FFFFFF"/>
              </a:solidFill>
              <a:latin typeface="Aptos Display"/>
            </a:endParaRPr>
          </a:p>
        </p:txBody>
      </p:sp>
      <p:pic>
        <p:nvPicPr>
          <p:cNvPr id="24" name="Picture 23" descr="Persona che fa jogging in salita">
            <a:extLst>
              <a:ext uri="{FF2B5EF4-FFF2-40B4-BE49-F238E27FC236}">
                <a16:creationId xmlns:a16="http://schemas.microsoft.com/office/drawing/2014/main" id="{AA3BEA90-1DA8-6AA4-84FF-98D2E4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6573907" y="1787901"/>
            <a:ext cx="5163022" cy="290419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076A-A057-4440-4886-E5BEB6B8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LID4096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9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9E56-7C44-78BF-3387-86DB99C6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 - Activity</a:t>
            </a:r>
            <a:endParaRPr lang="LID4096" b="1" dirty="0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9C85E75D-C926-9D83-401A-C2E681AD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64" y="1027906"/>
            <a:ext cx="4120218" cy="5239772"/>
          </a:xfrm>
        </p:spPr>
      </p:pic>
      <p:pic>
        <p:nvPicPr>
          <p:cNvPr id="9" name="Picture 8" descr="A graph with blue lines&#10;&#10;AI-generated content may be incorrect.">
            <a:extLst>
              <a:ext uri="{FF2B5EF4-FFF2-40B4-BE49-F238E27FC236}">
                <a16:creationId xmlns:a16="http://schemas.microsoft.com/office/drawing/2014/main" id="{B6D0B77B-D38D-8603-F44D-4C61FD196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" b="2933"/>
          <a:stretch/>
        </p:blipFill>
        <p:spPr>
          <a:xfrm>
            <a:off x="361620" y="3136468"/>
            <a:ext cx="6077927" cy="1726238"/>
          </a:xfrm>
          <a:prstGeom prst="rect">
            <a:avLst/>
          </a:prstGeom>
        </p:spPr>
      </p:pic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15AC23B7-922F-99A6-039C-6CEACA8F4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"/>
          <a:stretch/>
        </p:blipFill>
        <p:spPr>
          <a:xfrm>
            <a:off x="379025" y="4893518"/>
            <a:ext cx="6060522" cy="1762112"/>
          </a:xfrm>
          <a:prstGeom prst="rect">
            <a:avLst/>
          </a:prstGeom>
        </p:spPr>
      </p:pic>
      <p:pic>
        <p:nvPicPr>
          <p:cNvPr id="13" name="Picture 12" descr="A graph showing a heart rate&#10;&#10;AI-generated content may be incorrect.">
            <a:extLst>
              <a:ext uri="{FF2B5EF4-FFF2-40B4-BE49-F238E27FC236}">
                <a16:creationId xmlns:a16="http://schemas.microsoft.com/office/drawing/2014/main" id="{FA4E5ACA-29EE-A4D9-1388-04CAE6EEA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"/>
          <a:stretch/>
        </p:blipFill>
        <p:spPr>
          <a:xfrm>
            <a:off x="361620" y="1337532"/>
            <a:ext cx="6077927" cy="179196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F7475F-B9E7-F715-AD1D-F842E813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175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6C448-0D88-1AA9-2D26-77B93E61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What We Achieved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B894-8845-B04F-DDE7-A018D9AF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BD07B4-4CDA-A28F-8F4B-1EEAA4904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18768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49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D9389-5E05-C43A-A713-DD724EEB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b="1"/>
              <a:t>What’s Next?</a:t>
            </a:r>
            <a:endParaRPr lang="LID4096" sz="40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0A490-6E96-DCEE-DFC8-759A36BF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LID4096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E3611F-0D3B-5768-4385-8A3C61995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28350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369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BA5E-B4D5-259E-EE73-D7EFB86D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Conclusion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1CF2-F7D7-A146-08B0-2635364B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endParaRPr lang="it-IT" sz="2000"/>
          </a:p>
          <a:p>
            <a:r>
              <a:rPr lang="en-US" sz="2000">
                <a:ea typeface="+mn-lt"/>
                <a:cs typeface="+mn-lt"/>
              </a:rPr>
              <a:t>Designed a client-server app for managing and analyzing Strava fitness data using Flask and MongoDB Atlas.</a:t>
            </a:r>
            <a:endParaRPr lang="LID4096" sz="2000"/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Developed flexible tools (Python library + CLI) for visualizing and comparing personal activity data.</a:t>
            </a:r>
            <a:endParaRPr lang="LID4096" sz="2000"/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Handling structured, hierarchical data revealed the benefits of specialized databases (e.g., time-series) for future performance gains.</a:t>
            </a:r>
            <a:endParaRPr lang="LID4096" sz="2000"/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Solid foundation for future work: real-time processing, machine learning, and integration with new data sources.</a:t>
            </a:r>
            <a:endParaRPr lang="LID4096" sz="2000"/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Demonstrated the value of custom fitness data solutions beyond commercial platform limitations.</a:t>
            </a:r>
            <a:endParaRPr lang="LID4096" sz="2000"/>
          </a:p>
          <a:p>
            <a:endParaRPr lang="LID4096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8264-C1EB-32A3-962F-B7A3C410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7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CD9AF-4F99-95F5-E86F-16A22AA5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Problem</a:t>
            </a:r>
            <a:r>
              <a:rPr lang="en-US" sz="4000">
                <a:solidFill>
                  <a:srgbClr val="FFFFFF"/>
                </a:solidFill>
              </a:rPr>
              <a:t> </a:t>
            </a:r>
            <a:endParaRPr lang="LID4096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A24268-61BF-72F7-9148-60526E0A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2910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006ED-8AEF-8213-B2EA-064DEE1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12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17CE4-C570-6A06-3BA6-88325D92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Motivation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76AA-1CA4-38A2-4981-0BC5000E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00ED3CA-093B-1562-FB3B-C949CC469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7476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92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B2BB-2853-91D9-6155-B2E91198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 b="1">
                <a:solidFill>
                  <a:srgbClr val="FFFFFF"/>
                </a:solidFill>
              </a:rPr>
              <a:t>Overview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9AE6D-5191-719B-0E19-E11C9D9C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E13F25-C094-1A35-F469-7FAFB2EF4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0758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51622-994A-BFDC-B0A2-6C504B92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Database – Mongo Atlas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514D9-4925-5B80-168B-88C60B3D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26C98C48-7216-2240-6C13-5A557B42C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0206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10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FE94E-2E15-4443-E2FB-5791241E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Backend Web Service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20FC-F335-49B3-C2D5-67AA409B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Framework: </a:t>
            </a:r>
          </a:p>
          <a:p>
            <a:pPr lvl="1"/>
            <a:r>
              <a:rPr lang="en-US" sz="2000" dirty="0"/>
              <a:t>Flask with Blueprints for modular route handling</a:t>
            </a:r>
          </a:p>
          <a:p>
            <a:r>
              <a:rPr lang="en-US" sz="2000" dirty="0"/>
              <a:t>Functionality:</a:t>
            </a:r>
          </a:p>
          <a:p>
            <a:pPr lvl="1"/>
            <a:r>
              <a:rPr lang="en-US" sz="2000" dirty="0"/>
              <a:t>REST API endpoints to:</a:t>
            </a:r>
          </a:p>
          <a:p>
            <a:pPr lvl="1"/>
            <a:r>
              <a:rPr lang="en-US" sz="2000" dirty="0"/>
              <a:t>Get all athletes/activities or by I</a:t>
            </a:r>
          </a:p>
          <a:p>
            <a:pPr lvl="1"/>
            <a:r>
              <a:rPr lang="en-US" sz="2000" dirty="0"/>
              <a:t>Filter activities (e.g., type, date range)</a:t>
            </a:r>
          </a:p>
          <a:p>
            <a:pPr lvl="1"/>
            <a:r>
              <a:rPr lang="en-US" sz="2000" dirty="0"/>
              <a:t>Aggregate data (e.g., total distance/week)</a:t>
            </a:r>
          </a:p>
          <a:p>
            <a:pPr lvl="1"/>
            <a:r>
              <a:rPr lang="en-US" sz="2000" dirty="0"/>
              <a:t>Generate summaries for visualizations</a:t>
            </a:r>
          </a:p>
          <a:p>
            <a:r>
              <a:rPr lang="en-US" sz="2000" dirty="0"/>
              <a:t>Tech Stack:</a:t>
            </a:r>
          </a:p>
          <a:p>
            <a:pPr lvl="1"/>
            <a:r>
              <a:rPr lang="en-US" sz="2000" dirty="0" err="1"/>
              <a:t>MongoEngine</a:t>
            </a:r>
            <a:r>
              <a:rPr lang="en-US" sz="2000" dirty="0"/>
              <a:t>: ODM for high-level DB access</a:t>
            </a:r>
          </a:p>
          <a:p>
            <a:pPr lvl="1"/>
            <a:r>
              <a:rPr lang="en-US" sz="2000" dirty="0" err="1"/>
              <a:t>PyMongo</a:t>
            </a:r>
            <a:r>
              <a:rPr lang="en-US" sz="2000" dirty="0"/>
              <a:t>: Used for heavy operation on DB</a:t>
            </a:r>
          </a:p>
          <a:p>
            <a:r>
              <a:rPr lang="en-US" sz="2000" dirty="0"/>
              <a:t>Design Highlights:</a:t>
            </a:r>
          </a:p>
          <a:p>
            <a:pPr lvl="1"/>
            <a:r>
              <a:rPr lang="en-US" sz="2000" dirty="0"/>
              <a:t>Service layer: handles business logic</a:t>
            </a:r>
          </a:p>
          <a:p>
            <a:pPr lvl="1"/>
            <a:r>
              <a:rPr lang="en-US" sz="2000" dirty="0"/>
              <a:t>Route layer: manages HTTP request-response</a:t>
            </a:r>
          </a:p>
          <a:p>
            <a:pPr lvl="1"/>
            <a:r>
              <a:rPr lang="en-US" sz="2000" dirty="0"/>
              <a:t>Extensible for future features</a:t>
            </a: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DE1EA-7317-CF76-DB38-2BF5DD0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1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68E4-CDCC-0532-312E-53036BB8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Client Library</a:t>
            </a:r>
            <a:endParaRPr lang="LID4096" sz="4000" b="1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9F9A5-1504-5CC3-6B83-4899CDD3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886E7BD1-0853-D13B-C422-A71ACE171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2344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84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5AA79-B1DF-F76B-A3E4-2FFA9268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Unit Testing &amp; Packaging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80D1B-FDA9-1D25-0734-46C9E6E1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76941" cy="5546047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Testing Approach:</a:t>
            </a:r>
          </a:p>
          <a:p>
            <a:pPr lvl="1"/>
            <a:r>
              <a:rPr lang="en-US" sz="2200" dirty="0" err="1"/>
              <a:t>pytest</a:t>
            </a:r>
            <a:r>
              <a:rPr lang="en-US" sz="2200" dirty="0"/>
              <a:t> used for unit testing</a:t>
            </a:r>
          </a:p>
          <a:p>
            <a:pPr lvl="1"/>
            <a:r>
              <a:rPr lang="en-US" sz="2200" dirty="0"/>
              <a:t>Backend tests: verify API routes and business logic</a:t>
            </a:r>
          </a:p>
          <a:p>
            <a:pPr lvl="1"/>
            <a:r>
              <a:rPr lang="en-US" sz="2200" dirty="0"/>
              <a:t>Client tests: mock API responses for isolated testing</a:t>
            </a:r>
          </a:p>
          <a:p>
            <a:pPr lvl="1"/>
            <a:r>
              <a:rPr lang="en-US" sz="2200" dirty="0"/>
              <a:t>Organized by module for maintainability</a:t>
            </a:r>
            <a:endParaRPr lang="LID4096" sz="2200" dirty="0"/>
          </a:p>
          <a:p>
            <a:r>
              <a:rPr lang="en-US" sz="2200" b="1" dirty="0"/>
              <a:t>Packaging Strategy:</a:t>
            </a:r>
          </a:p>
          <a:p>
            <a:pPr lvl="1"/>
            <a:r>
              <a:rPr lang="en-US" sz="2200" dirty="0"/>
              <a:t>Two installable Python packages:</a:t>
            </a:r>
          </a:p>
          <a:p>
            <a:pPr lvl="2"/>
            <a:r>
              <a:rPr lang="en-US" sz="1800" dirty="0" err="1"/>
              <a:t>web_service</a:t>
            </a:r>
            <a:r>
              <a:rPr lang="en-US" sz="1800" dirty="0"/>
              <a:t>: Flask backend</a:t>
            </a:r>
          </a:p>
          <a:p>
            <a:pPr lvl="2"/>
            <a:r>
              <a:rPr lang="en-US" sz="1800" dirty="0" err="1"/>
              <a:t>client_lib</a:t>
            </a:r>
            <a:r>
              <a:rPr lang="en-US" sz="1800" dirty="0"/>
              <a:t> : Python client</a:t>
            </a:r>
          </a:p>
          <a:p>
            <a:pPr lvl="1"/>
            <a:r>
              <a:rPr lang="en-US" sz="2200" dirty="0"/>
              <a:t>Includes setup.py for wheel distribution</a:t>
            </a:r>
          </a:p>
          <a:p>
            <a:pPr lvl="1"/>
            <a:r>
              <a:rPr lang="en-US" sz="2200" dirty="0"/>
              <a:t>Installable via pip for use in other environments</a:t>
            </a:r>
            <a:endParaRPr lang="LID4096" sz="2200" dirty="0"/>
          </a:p>
          <a:p>
            <a:pPr marL="0" indent="0">
              <a:buNone/>
            </a:pP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AEBF1-BD4C-B1E1-0371-36333186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6DB6F1-2975-452B-930B-B9FB2D655C98}" type="slidenum">
              <a:rPr lang="LID4096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LID4096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8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D3F-7F60-0CCE-ED86-C6697A97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Demo - Menu</a:t>
            </a:r>
            <a:endParaRPr lang="LID4096" b="1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05615-81AF-D3F4-CAE2-C402AAFB51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70" y="1545239"/>
            <a:ext cx="6117877" cy="369187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4EE7F-FB28-B337-664F-19E13539E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933" y="1690688"/>
            <a:ext cx="5638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1. Athlete Management</a:t>
            </a:r>
          </a:p>
          <a:p>
            <a:pPr lvl="1"/>
            <a:r>
              <a:rPr lang="en-US"/>
              <a:t>View / Add / Edit / Delete Athletes</a:t>
            </a:r>
          </a:p>
          <a:p>
            <a:pPr lvl="1"/>
            <a:r>
              <a:rPr lang="en-US"/>
              <a:t>View Athlete Details &amp; Summary</a:t>
            </a:r>
          </a:p>
          <a:p>
            <a:r>
              <a:rPr lang="en-US" b="1"/>
              <a:t>2. Activity Management</a:t>
            </a:r>
          </a:p>
          <a:p>
            <a:pPr lvl="1"/>
            <a:r>
              <a:rPr lang="en-US"/>
              <a:t>View / Add / Edit / Delete Activities</a:t>
            </a:r>
          </a:p>
          <a:p>
            <a:pPr lvl="1"/>
            <a:r>
              <a:rPr lang="en-US"/>
              <a:t>View Athlete IDs &amp; Activity Details</a:t>
            </a:r>
          </a:p>
          <a:p>
            <a:r>
              <a:rPr lang="en-US" b="1"/>
              <a:t>3. Analysis &amp; Advanced Functions</a:t>
            </a:r>
          </a:p>
          <a:p>
            <a:pPr lvl="1"/>
            <a:r>
              <a:rPr lang="en-US"/>
              <a:t>Compare Athletes</a:t>
            </a:r>
          </a:p>
          <a:p>
            <a:pPr lvl="1"/>
            <a:r>
              <a:rPr lang="en-US"/>
              <a:t>View Activities by Athlete</a:t>
            </a:r>
          </a:p>
          <a:p>
            <a:pPr lvl="1"/>
            <a:r>
              <a:rPr lang="en-US"/>
              <a:t>Statistics Overview</a:t>
            </a:r>
          </a:p>
          <a:p>
            <a:pPr lvl="1"/>
            <a:r>
              <a:rPr lang="en-US"/>
              <a:t>Route &amp; Stream Visualization</a:t>
            </a:r>
          </a:p>
          <a:p>
            <a:r>
              <a:rPr lang="en-US" b="1"/>
              <a:t>4. Exit</a:t>
            </a:r>
            <a:endParaRPr lang="LID4096" b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3BF7F6-9F11-6E24-BEBA-B3F34FA8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B6F1-2975-452B-930B-B9FB2D655C98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46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693</Words>
  <Application>Microsoft Office PowerPoint</Application>
  <PresentationFormat>Widescreen</PresentationFormat>
  <Paragraphs>124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Beyond Strava: Custom Analytics for Personal Fitness Data</vt:lpstr>
      <vt:lpstr>Problem </vt:lpstr>
      <vt:lpstr>Motivation</vt:lpstr>
      <vt:lpstr>Overview</vt:lpstr>
      <vt:lpstr>Database – Mongo Atlas</vt:lpstr>
      <vt:lpstr>Backend Web Service</vt:lpstr>
      <vt:lpstr>Client Library</vt:lpstr>
      <vt:lpstr>Unit Testing &amp; Packaging</vt:lpstr>
      <vt:lpstr>Demo - Menu</vt:lpstr>
      <vt:lpstr>Demo - Activity</vt:lpstr>
      <vt:lpstr>What We Achieved</vt:lpstr>
      <vt:lpstr>What’s Next?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paolo nicolet</dc:creator>
  <cp:lastModifiedBy>paolo nicolet</cp:lastModifiedBy>
  <cp:revision>2</cp:revision>
  <dcterms:created xsi:type="dcterms:W3CDTF">2025-06-03T18:49:39Z</dcterms:created>
  <dcterms:modified xsi:type="dcterms:W3CDTF">2025-06-03T21:56:39Z</dcterms:modified>
</cp:coreProperties>
</file>